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0" r:id="rId3"/>
  </p:sldMasterIdLst>
  <p:notesMasterIdLst>
    <p:notesMasterId r:id="rId5"/>
  </p:notesMasterIdLst>
  <p:handoutMasterIdLst>
    <p:handoutMasterId r:id="rId24"/>
  </p:handoutMasterIdLst>
  <p:sldIdLst>
    <p:sldId id="278" r:id="rId4"/>
    <p:sldId id="279" r:id="rId6"/>
    <p:sldId id="280" r:id="rId7"/>
    <p:sldId id="294" r:id="rId8"/>
    <p:sldId id="284" r:id="rId9"/>
    <p:sldId id="295" r:id="rId10"/>
    <p:sldId id="296" r:id="rId11"/>
    <p:sldId id="297" r:id="rId12"/>
    <p:sldId id="289" r:id="rId13"/>
    <p:sldId id="290" r:id="rId14"/>
    <p:sldId id="292" r:id="rId15"/>
    <p:sldId id="303" r:id="rId16"/>
    <p:sldId id="304" r:id="rId17"/>
    <p:sldId id="306" r:id="rId18"/>
    <p:sldId id="307" r:id="rId19"/>
    <p:sldId id="293" r:id="rId20"/>
    <p:sldId id="308" r:id="rId21"/>
    <p:sldId id="309" r:id="rId22"/>
    <p:sldId id="310" r:id="rId2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0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890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83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77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DA37D80-6434-44D0-A028-1B22A696006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9" autoAdjust="0"/>
    <p:restoredTop sz="94609" autoAdjust="0"/>
  </p:normalViewPr>
  <p:slideViewPr>
    <p:cSldViewPr snapToGrid="0" snapToObjects="1" showGuides="1">
      <p:cViewPr>
        <p:scale>
          <a:sx n="100" d="100"/>
          <a:sy n="100" d="100"/>
        </p:scale>
        <p:origin x="-720" y="-590"/>
      </p:cViewPr>
      <p:guideLst>
        <p:guide/>
        <p:guide pos="456"/>
        <p:guide orient="horz" pos="2616"/>
        <p:guide orient="horz" pos="3264"/>
        <p:guide pos="6890"/>
        <p:guide orient="horz" pos="2136"/>
        <p:guide orient="horz" pos="4008"/>
        <p:guide orient="horz" pos="1152"/>
        <p:guide orient="horz" pos="2383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77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customXml" Target="../customXml/item3.xml"/><Relationship Id="rId3" Type="http://schemas.openxmlformats.org/officeDocument/2006/relationships/slideMaster" Target="slideMasters/slideMaster2.xml"/><Relationship Id="rId29" Type="http://schemas.openxmlformats.org/officeDocument/2006/relationships/customXml" Target="../customXml/item2.xml"/><Relationship Id="rId28" Type="http://schemas.openxmlformats.org/officeDocument/2006/relationships/customXml" Target="../customXml/item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/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/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/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icture Placeholder 62"/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46257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1598 h 2826771"/>
              <a:gd name="connsiteX1-13" fmla="*/ 646257 w 2011680"/>
              <a:gd name="connsiteY1-14" fmla="*/ 0 h 2826771"/>
              <a:gd name="connsiteX2-15" fmla="*/ 1358727 w 2011680"/>
              <a:gd name="connsiteY2-16" fmla="*/ 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46257 w 2011680"/>
              <a:gd name="connsiteY1-26" fmla="*/ 0 h 2826771"/>
              <a:gd name="connsiteX2-27" fmla="*/ 1010112 w 2011680"/>
              <a:gd name="connsiteY2-28" fmla="*/ 0 h 2826771"/>
              <a:gd name="connsiteX3-29" fmla="*/ 1358727 w 2011680"/>
              <a:gd name="connsiteY3-30" fmla="*/ 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46257 w 2011680"/>
              <a:gd name="connsiteY1-40" fmla="*/ 0 h 2826771"/>
              <a:gd name="connsiteX2-41" fmla="*/ 1012017 w 2011680"/>
              <a:gd name="connsiteY2-42" fmla="*/ 335280 h 2826771"/>
              <a:gd name="connsiteX3-43" fmla="*/ 1358727 w 2011680"/>
              <a:gd name="connsiteY3-44" fmla="*/ 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46257 w 2011680"/>
              <a:gd name="connsiteY1-56" fmla="*/ 0 h 2826771"/>
              <a:gd name="connsiteX2-57" fmla="*/ 1012017 w 2011680"/>
              <a:gd name="connsiteY2-58" fmla="*/ 335280 h 2826771"/>
              <a:gd name="connsiteX3-59" fmla="*/ 1358727 w 2011680"/>
              <a:gd name="connsiteY3-60" fmla="*/ 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46257 w 2011680"/>
              <a:gd name="connsiteY1-72" fmla="*/ 0 h 2826771"/>
              <a:gd name="connsiteX2-73" fmla="*/ 1012017 w 2011680"/>
              <a:gd name="connsiteY2-74" fmla="*/ 335280 h 2826771"/>
              <a:gd name="connsiteX3-75" fmla="*/ 1358727 w 2011680"/>
              <a:gd name="connsiteY3-76" fmla="*/ 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46257 w 2011680"/>
              <a:gd name="connsiteY1-88" fmla="*/ 0 h 2826771"/>
              <a:gd name="connsiteX2-89" fmla="*/ 1012017 w 2011680"/>
              <a:gd name="connsiteY2-90" fmla="*/ 335280 h 2826771"/>
              <a:gd name="connsiteX3-91" fmla="*/ 1358727 w 2011680"/>
              <a:gd name="connsiteY3-92" fmla="*/ 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  <a:gd name="connsiteX0-101" fmla="*/ 0 w 2011680"/>
              <a:gd name="connsiteY0-102" fmla="*/ 1598 h 2826771"/>
              <a:gd name="connsiteX1-103" fmla="*/ 646257 w 2011680"/>
              <a:gd name="connsiteY1-104" fmla="*/ 0 h 2826771"/>
              <a:gd name="connsiteX2-105" fmla="*/ 1012017 w 2011680"/>
              <a:gd name="connsiteY2-106" fmla="*/ 335280 h 2826771"/>
              <a:gd name="connsiteX3-107" fmla="*/ 1358727 w 2011680"/>
              <a:gd name="connsiteY3-108" fmla="*/ 0 h 2826771"/>
              <a:gd name="connsiteX4-109" fmla="*/ 2011680 w 2011680"/>
              <a:gd name="connsiteY4-110" fmla="*/ 1598 h 2826771"/>
              <a:gd name="connsiteX5-111" fmla="*/ 2011680 w 2011680"/>
              <a:gd name="connsiteY5-112" fmla="*/ 2826771 h 2826771"/>
              <a:gd name="connsiteX6-113" fmla="*/ 0 w 2011680"/>
              <a:gd name="connsiteY6-114" fmla="*/ 2826771 h 2826771"/>
              <a:gd name="connsiteX7-115" fmla="*/ 0 w 2011680"/>
              <a:gd name="connsiteY7-116" fmla="*/ 1598 h 2826771"/>
              <a:gd name="connsiteX0-117" fmla="*/ 0 w 2011680"/>
              <a:gd name="connsiteY0-118" fmla="*/ 1598 h 2826771"/>
              <a:gd name="connsiteX1-119" fmla="*/ 646257 w 2011680"/>
              <a:gd name="connsiteY1-120" fmla="*/ 0 h 2826771"/>
              <a:gd name="connsiteX2-121" fmla="*/ 1012017 w 2011680"/>
              <a:gd name="connsiteY2-122" fmla="*/ 335280 h 2826771"/>
              <a:gd name="connsiteX3-123" fmla="*/ 1358727 w 2011680"/>
              <a:gd name="connsiteY3-124" fmla="*/ 0 h 2826771"/>
              <a:gd name="connsiteX4-125" fmla="*/ 2011680 w 2011680"/>
              <a:gd name="connsiteY4-126" fmla="*/ 1598 h 2826771"/>
              <a:gd name="connsiteX5-127" fmla="*/ 2011680 w 2011680"/>
              <a:gd name="connsiteY5-128" fmla="*/ 2826771 h 2826771"/>
              <a:gd name="connsiteX6-129" fmla="*/ 0 w 2011680"/>
              <a:gd name="connsiteY6-130" fmla="*/ 2826771 h 2826771"/>
              <a:gd name="connsiteX7-131" fmla="*/ 0 w 2011680"/>
              <a:gd name="connsiteY7-132" fmla="*/ 1598 h 2826771"/>
              <a:gd name="connsiteX0-133" fmla="*/ 0 w 2011680"/>
              <a:gd name="connsiteY0-134" fmla="*/ 1598 h 2826771"/>
              <a:gd name="connsiteX1-135" fmla="*/ 646257 w 2011680"/>
              <a:gd name="connsiteY1-136" fmla="*/ 0 h 2826771"/>
              <a:gd name="connsiteX2-137" fmla="*/ 1012017 w 2011680"/>
              <a:gd name="connsiteY2-138" fmla="*/ 335280 h 2826771"/>
              <a:gd name="connsiteX3-139" fmla="*/ 1358727 w 2011680"/>
              <a:gd name="connsiteY3-140" fmla="*/ 0 h 2826771"/>
              <a:gd name="connsiteX4-141" fmla="*/ 2011680 w 2011680"/>
              <a:gd name="connsiteY4-142" fmla="*/ 1598 h 2826771"/>
              <a:gd name="connsiteX5-143" fmla="*/ 2011680 w 2011680"/>
              <a:gd name="connsiteY5-144" fmla="*/ 2826771 h 2826771"/>
              <a:gd name="connsiteX6-145" fmla="*/ 0 w 2011680"/>
              <a:gd name="connsiteY6-146" fmla="*/ 2826771 h 2826771"/>
              <a:gd name="connsiteX7-147" fmla="*/ 0 w 2011680"/>
              <a:gd name="connsiteY7-148" fmla="*/ 1598 h 2826771"/>
              <a:gd name="connsiteX0-149" fmla="*/ 0 w 2011680"/>
              <a:gd name="connsiteY0-150" fmla="*/ 1598 h 2826771"/>
              <a:gd name="connsiteX1-151" fmla="*/ 646257 w 2011680"/>
              <a:gd name="connsiteY1-152" fmla="*/ 0 h 2826771"/>
              <a:gd name="connsiteX2-153" fmla="*/ 1012017 w 2011680"/>
              <a:gd name="connsiteY2-154" fmla="*/ 335280 h 2826771"/>
              <a:gd name="connsiteX3-155" fmla="*/ 1358727 w 2011680"/>
              <a:gd name="connsiteY3-156" fmla="*/ 0 h 2826771"/>
              <a:gd name="connsiteX4-157" fmla="*/ 2011680 w 2011680"/>
              <a:gd name="connsiteY4-158" fmla="*/ 1598 h 2826771"/>
              <a:gd name="connsiteX5-159" fmla="*/ 2011680 w 2011680"/>
              <a:gd name="connsiteY5-160" fmla="*/ 2826771 h 2826771"/>
              <a:gd name="connsiteX6-161" fmla="*/ 0 w 2011680"/>
              <a:gd name="connsiteY6-162" fmla="*/ 2826771 h 2826771"/>
              <a:gd name="connsiteX7-163" fmla="*/ 0 w 2011680"/>
              <a:gd name="connsiteY7-164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Picture Placeholder 62"/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4646 h 2829819"/>
              <a:gd name="connsiteX1-3" fmla="*/ 994434 w 2011680"/>
              <a:gd name="connsiteY1-4" fmla="*/ 0 h 2829819"/>
              <a:gd name="connsiteX2-5" fmla="*/ 2011680 w 2011680"/>
              <a:gd name="connsiteY2-6" fmla="*/ 4646 h 2829819"/>
              <a:gd name="connsiteX3-7" fmla="*/ 2011680 w 2011680"/>
              <a:gd name="connsiteY3-8" fmla="*/ 2829819 h 2829819"/>
              <a:gd name="connsiteX4-9" fmla="*/ 0 w 2011680"/>
              <a:gd name="connsiteY4-10" fmla="*/ 2829819 h 2829819"/>
              <a:gd name="connsiteX5" fmla="*/ 0 w 2011680"/>
              <a:gd name="connsiteY5" fmla="*/ 4646 h 2829819"/>
              <a:gd name="connsiteX0-11" fmla="*/ 0 w 2011680"/>
              <a:gd name="connsiteY0-12" fmla="*/ 4646 h 2829819"/>
              <a:gd name="connsiteX1-13" fmla="*/ 994434 w 2011680"/>
              <a:gd name="connsiteY1-14" fmla="*/ 0 h 2829819"/>
              <a:gd name="connsiteX2-15" fmla="*/ 2011680 w 2011680"/>
              <a:gd name="connsiteY2-16" fmla="*/ 4646 h 2829819"/>
              <a:gd name="connsiteX3-17" fmla="*/ 2011680 w 2011680"/>
              <a:gd name="connsiteY3-18" fmla="*/ 2829819 h 2829819"/>
              <a:gd name="connsiteX4-19" fmla="*/ 0 w 2011680"/>
              <a:gd name="connsiteY4-20" fmla="*/ 2829819 h 2829819"/>
              <a:gd name="connsiteX5-21" fmla="*/ 0 w 2011680"/>
              <a:gd name="connsiteY5-22" fmla="*/ 4646 h 2829819"/>
              <a:gd name="connsiteX0-23" fmla="*/ 0 w 2011680"/>
              <a:gd name="connsiteY0-24" fmla="*/ 4646 h 2829819"/>
              <a:gd name="connsiteX1-25" fmla="*/ 994434 w 2011680"/>
              <a:gd name="connsiteY1-26" fmla="*/ 0 h 2829819"/>
              <a:gd name="connsiteX2-27" fmla="*/ 2011680 w 2011680"/>
              <a:gd name="connsiteY2-28" fmla="*/ 4646 h 2829819"/>
              <a:gd name="connsiteX3-29" fmla="*/ 2011680 w 2011680"/>
              <a:gd name="connsiteY3-30" fmla="*/ 2829819 h 2829819"/>
              <a:gd name="connsiteX4-31" fmla="*/ 0 w 2011680"/>
              <a:gd name="connsiteY4-32" fmla="*/ 2829819 h 2829819"/>
              <a:gd name="connsiteX5-33" fmla="*/ 0 w 2011680"/>
              <a:gd name="connsiteY5-34" fmla="*/ 4646 h 2829819"/>
              <a:gd name="connsiteX0-35" fmla="*/ 0 w 2011680"/>
              <a:gd name="connsiteY0-36" fmla="*/ 4646 h 2829819"/>
              <a:gd name="connsiteX1-37" fmla="*/ 994434 w 2011680"/>
              <a:gd name="connsiteY1-38" fmla="*/ 0 h 2829819"/>
              <a:gd name="connsiteX2-39" fmla="*/ 1362480 w 2011680"/>
              <a:gd name="connsiteY2-40" fmla="*/ 3048 h 2829819"/>
              <a:gd name="connsiteX3-41" fmla="*/ 2011680 w 2011680"/>
              <a:gd name="connsiteY3-42" fmla="*/ 4646 h 2829819"/>
              <a:gd name="connsiteX4-43" fmla="*/ 2011680 w 2011680"/>
              <a:gd name="connsiteY4-44" fmla="*/ 2829819 h 2829819"/>
              <a:gd name="connsiteX5-45" fmla="*/ 0 w 2011680"/>
              <a:gd name="connsiteY5-46" fmla="*/ 2829819 h 2829819"/>
              <a:gd name="connsiteX6" fmla="*/ 0 w 2011680"/>
              <a:gd name="connsiteY6" fmla="*/ 4646 h 2829819"/>
              <a:gd name="connsiteX0-47" fmla="*/ 0 w 2011680"/>
              <a:gd name="connsiteY0-48" fmla="*/ 4646 h 2829819"/>
              <a:gd name="connsiteX1-49" fmla="*/ 651915 w 2011680"/>
              <a:gd name="connsiteY1-50" fmla="*/ 1143 h 2829819"/>
              <a:gd name="connsiteX2-51" fmla="*/ 994434 w 2011680"/>
              <a:gd name="connsiteY2-52" fmla="*/ 0 h 2829819"/>
              <a:gd name="connsiteX3-53" fmla="*/ 1362480 w 2011680"/>
              <a:gd name="connsiteY3-54" fmla="*/ 3048 h 2829819"/>
              <a:gd name="connsiteX4-55" fmla="*/ 2011680 w 2011680"/>
              <a:gd name="connsiteY4-56" fmla="*/ 4646 h 2829819"/>
              <a:gd name="connsiteX5-57" fmla="*/ 2011680 w 2011680"/>
              <a:gd name="connsiteY5-58" fmla="*/ 2829819 h 2829819"/>
              <a:gd name="connsiteX6-59" fmla="*/ 0 w 2011680"/>
              <a:gd name="connsiteY6-60" fmla="*/ 2829819 h 2829819"/>
              <a:gd name="connsiteX7" fmla="*/ 0 w 2011680"/>
              <a:gd name="connsiteY7" fmla="*/ 4646 h 2829819"/>
              <a:gd name="connsiteX0-61" fmla="*/ 0 w 2011680"/>
              <a:gd name="connsiteY0-62" fmla="*/ 3503 h 2828676"/>
              <a:gd name="connsiteX1-63" fmla="*/ 651915 w 2011680"/>
              <a:gd name="connsiteY1-64" fmla="*/ 0 h 2828676"/>
              <a:gd name="connsiteX2-65" fmla="*/ 1005864 w 2011680"/>
              <a:gd name="connsiteY2-66" fmla="*/ 336042 h 2828676"/>
              <a:gd name="connsiteX3-67" fmla="*/ 1362480 w 2011680"/>
              <a:gd name="connsiteY3-68" fmla="*/ 1905 h 2828676"/>
              <a:gd name="connsiteX4-69" fmla="*/ 2011680 w 2011680"/>
              <a:gd name="connsiteY4-70" fmla="*/ 3503 h 2828676"/>
              <a:gd name="connsiteX5-71" fmla="*/ 2011680 w 2011680"/>
              <a:gd name="connsiteY5-72" fmla="*/ 2828676 h 2828676"/>
              <a:gd name="connsiteX6-73" fmla="*/ 0 w 2011680"/>
              <a:gd name="connsiteY6-74" fmla="*/ 2828676 h 2828676"/>
              <a:gd name="connsiteX7-75" fmla="*/ 0 w 2011680"/>
              <a:gd name="connsiteY7-76" fmla="*/ 3503 h 2828676"/>
              <a:gd name="connsiteX0-77" fmla="*/ 0 w 2011680"/>
              <a:gd name="connsiteY0-78" fmla="*/ 3503 h 2828676"/>
              <a:gd name="connsiteX1-79" fmla="*/ 651915 w 2011680"/>
              <a:gd name="connsiteY1-80" fmla="*/ 0 h 2828676"/>
              <a:gd name="connsiteX2-81" fmla="*/ 1005864 w 2011680"/>
              <a:gd name="connsiteY2-82" fmla="*/ 336042 h 2828676"/>
              <a:gd name="connsiteX3-83" fmla="*/ 1362480 w 2011680"/>
              <a:gd name="connsiteY3-84" fmla="*/ 1905 h 2828676"/>
              <a:gd name="connsiteX4-85" fmla="*/ 2011680 w 2011680"/>
              <a:gd name="connsiteY4-86" fmla="*/ 3503 h 2828676"/>
              <a:gd name="connsiteX5-87" fmla="*/ 2011680 w 2011680"/>
              <a:gd name="connsiteY5-88" fmla="*/ 2828676 h 2828676"/>
              <a:gd name="connsiteX6-89" fmla="*/ 0 w 2011680"/>
              <a:gd name="connsiteY6-90" fmla="*/ 2828676 h 2828676"/>
              <a:gd name="connsiteX7-91" fmla="*/ 0 w 2011680"/>
              <a:gd name="connsiteY7-92" fmla="*/ 3503 h 2828676"/>
              <a:gd name="connsiteX0-93" fmla="*/ 0 w 2011680"/>
              <a:gd name="connsiteY0-94" fmla="*/ 3503 h 2828676"/>
              <a:gd name="connsiteX1-95" fmla="*/ 651915 w 2011680"/>
              <a:gd name="connsiteY1-96" fmla="*/ 0 h 2828676"/>
              <a:gd name="connsiteX2-97" fmla="*/ 1005864 w 2011680"/>
              <a:gd name="connsiteY2-98" fmla="*/ 336042 h 2828676"/>
              <a:gd name="connsiteX3-99" fmla="*/ 1362480 w 2011680"/>
              <a:gd name="connsiteY3-100" fmla="*/ 1905 h 2828676"/>
              <a:gd name="connsiteX4-101" fmla="*/ 2011680 w 2011680"/>
              <a:gd name="connsiteY4-102" fmla="*/ 3503 h 2828676"/>
              <a:gd name="connsiteX5-103" fmla="*/ 2011680 w 2011680"/>
              <a:gd name="connsiteY5-104" fmla="*/ 2828676 h 2828676"/>
              <a:gd name="connsiteX6-105" fmla="*/ 0 w 2011680"/>
              <a:gd name="connsiteY6-106" fmla="*/ 2828676 h 2828676"/>
              <a:gd name="connsiteX7-107" fmla="*/ 0 w 2011680"/>
              <a:gd name="connsiteY7-108" fmla="*/ 3503 h 2828676"/>
              <a:gd name="connsiteX0-109" fmla="*/ 0 w 2011680"/>
              <a:gd name="connsiteY0-110" fmla="*/ 3503 h 2828676"/>
              <a:gd name="connsiteX1-111" fmla="*/ 651915 w 2011680"/>
              <a:gd name="connsiteY1-112" fmla="*/ 0 h 2828676"/>
              <a:gd name="connsiteX2-113" fmla="*/ 1005864 w 2011680"/>
              <a:gd name="connsiteY2-114" fmla="*/ 336042 h 2828676"/>
              <a:gd name="connsiteX3-115" fmla="*/ 1362480 w 2011680"/>
              <a:gd name="connsiteY3-116" fmla="*/ 1905 h 2828676"/>
              <a:gd name="connsiteX4-117" fmla="*/ 2011680 w 2011680"/>
              <a:gd name="connsiteY4-118" fmla="*/ 3503 h 2828676"/>
              <a:gd name="connsiteX5-119" fmla="*/ 2011680 w 2011680"/>
              <a:gd name="connsiteY5-120" fmla="*/ 2828676 h 2828676"/>
              <a:gd name="connsiteX6-121" fmla="*/ 0 w 2011680"/>
              <a:gd name="connsiteY6-122" fmla="*/ 2828676 h 2828676"/>
              <a:gd name="connsiteX7-123" fmla="*/ 0 w 2011680"/>
              <a:gd name="connsiteY7-124" fmla="*/ 3503 h 2828676"/>
              <a:gd name="connsiteX0-125" fmla="*/ 0 w 2011680"/>
              <a:gd name="connsiteY0-126" fmla="*/ 3503 h 2828676"/>
              <a:gd name="connsiteX1-127" fmla="*/ 651915 w 2011680"/>
              <a:gd name="connsiteY1-128" fmla="*/ 0 h 2828676"/>
              <a:gd name="connsiteX2-129" fmla="*/ 1005864 w 2011680"/>
              <a:gd name="connsiteY2-130" fmla="*/ 336042 h 2828676"/>
              <a:gd name="connsiteX3-131" fmla="*/ 1362480 w 2011680"/>
              <a:gd name="connsiteY3-132" fmla="*/ 1905 h 2828676"/>
              <a:gd name="connsiteX4-133" fmla="*/ 2011680 w 2011680"/>
              <a:gd name="connsiteY4-134" fmla="*/ 3503 h 2828676"/>
              <a:gd name="connsiteX5-135" fmla="*/ 2011680 w 2011680"/>
              <a:gd name="connsiteY5-136" fmla="*/ 2828676 h 2828676"/>
              <a:gd name="connsiteX6-137" fmla="*/ 0 w 2011680"/>
              <a:gd name="connsiteY6-138" fmla="*/ 2828676 h 2828676"/>
              <a:gd name="connsiteX7-139" fmla="*/ 0 w 2011680"/>
              <a:gd name="connsiteY7-140" fmla="*/ 3503 h 2828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75" y="connsiteY7-76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9" name="Oval 8"/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icture Placeholder 62"/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49951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3503 h 2828676"/>
              <a:gd name="connsiteX1-13" fmla="*/ 649951 w 2011680"/>
              <a:gd name="connsiteY1-14" fmla="*/ 1905 h 2828676"/>
              <a:gd name="connsiteX2-15" fmla="*/ 1358611 w 2011680"/>
              <a:gd name="connsiteY2-16" fmla="*/ 0 h 2828676"/>
              <a:gd name="connsiteX3-17" fmla="*/ 2011680 w 2011680"/>
              <a:gd name="connsiteY3-18" fmla="*/ 3503 h 2828676"/>
              <a:gd name="connsiteX4-19" fmla="*/ 2011680 w 2011680"/>
              <a:gd name="connsiteY4-20" fmla="*/ 2828676 h 2828676"/>
              <a:gd name="connsiteX5-21" fmla="*/ 0 w 2011680"/>
              <a:gd name="connsiteY5-22" fmla="*/ 2828676 h 2828676"/>
              <a:gd name="connsiteX6" fmla="*/ 0 w 2011680"/>
              <a:gd name="connsiteY6" fmla="*/ 3503 h 2828676"/>
              <a:gd name="connsiteX0-23" fmla="*/ 0 w 2011680"/>
              <a:gd name="connsiteY0-24" fmla="*/ 3503 h 2828676"/>
              <a:gd name="connsiteX1-25" fmla="*/ 649951 w 2011680"/>
              <a:gd name="connsiteY1-26" fmla="*/ 1905 h 2828676"/>
              <a:gd name="connsiteX2-27" fmla="*/ 1006186 w 2011680"/>
              <a:gd name="connsiteY2-28" fmla="*/ 0 h 2828676"/>
              <a:gd name="connsiteX3-29" fmla="*/ 1358611 w 2011680"/>
              <a:gd name="connsiteY3-30" fmla="*/ 0 h 2828676"/>
              <a:gd name="connsiteX4-31" fmla="*/ 2011680 w 2011680"/>
              <a:gd name="connsiteY4-32" fmla="*/ 3503 h 2828676"/>
              <a:gd name="connsiteX5-33" fmla="*/ 2011680 w 2011680"/>
              <a:gd name="connsiteY5-34" fmla="*/ 2828676 h 2828676"/>
              <a:gd name="connsiteX6-35" fmla="*/ 0 w 2011680"/>
              <a:gd name="connsiteY6-36" fmla="*/ 2828676 h 2828676"/>
              <a:gd name="connsiteX7" fmla="*/ 0 w 2011680"/>
              <a:gd name="connsiteY7" fmla="*/ 3503 h 2828676"/>
              <a:gd name="connsiteX0-37" fmla="*/ 0 w 2011680"/>
              <a:gd name="connsiteY0-38" fmla="*/ 3503 h 2828676"/>
              <a:gd name="connsiteX1-39" fmla="*/ 649951 w 2011680"/>
              <a:gd name="connsiteY1-40" fmla="*/ 1905 h 2828676"/>
              <a:gd name="connsiteX2-41" fmla="*/ 1009996 w 2011680"/>
              <a:gd name="connsiteY2-42" fmla="*/ 333375 h 2828676"/>
              <a:gd name="connsiteX3-43" fmla="*/ 1358611 w 2011680"/>
              <a:gd name="connsiteY3-44" fmla="*/ 0 h 2828676"/>
              <a:gd name="connsiteX4-45" fmla="*/ 2011680 w 2011680"/>
              <a:gd name="connsiteY4-46" fmla="*/ 3503 h 2828676"/>
              <a:gd name="connsiteX5-47" fmla="*/ 2011680 w 2011680"/>
              <a:gd name="connsiteY5-48" fmla="*/ 2828676 h 2828676"/>
              <a:gd name="connsiteX6-49" fmla="*/ 0 w 2011680"/>
              <a:gd name="connsiteY6-50" fmla="*/ 2828676 h 2828676"/>
              <a:gd name="connsiteX7-51" fmla="*/ 0 w 2011680"/>
              <a:gd name="connsiteY7-52" fmla="*/ 3503 h 2828676"/>
              <a:gd name="connsiteX0-53" fmla="*/ 0 w 2011680"/>
              <a:gd name="connsiteY0-54" fmla="*/ 3503 h 2828676"/>
              <a:gd name="connsiteX1-55" fmla="*/ 649951 w 2011680"/>
              <a:gd name="connsiteY1-56" fmla="*/ 1905 h 2828676"/>
              <a:gd name="connsiteX2-57" fmla="*/ 1009996 w 2011680"/>
              <a:gd name="connsiteY2-58" fmla="*/ 333375 h 2828676"/>
              <a:gd name="connsiteX3-59" fmla="*/ 1358611 w 2011680"/>
              <a:gd name="connsiteY3-60" fmla="*/ 0 h 2828676"/>
              <a:gd name="connsiteX4-61" fmla="*/ 2011680 w 2011680"/>
              <a:gd name="connsiteY4-62" fmla="*/ 3503 h 2828676"/>
              <a:gd name="connsiteX5-63" fmla="*/ 2011680 w 2011680"/>
              <a:gd name="connsiteY5-64" fmla="*/ 2828676 h 2828676"/>
              <a:gd name="connsiteX6-65" fmla="*/ 0 w 2011680"/>
              <a:gd name="connsiteY6-66" fmla="*/ 2828676 h 2828676"/>
              <a:gd name="connsiteX7-67" fmla="*/ 0 w 2011680"/>
              <a:gd name="connsiteY7-68" fmla="*/ 3503 h 2828676"/>
              <a:gd name="connsiteX0-69" fmla="*/ 0 w 2011680"/>
              <a:gd name="connsiteY0-70" fmla="*/ 3503 h 2828676"/>
              <a:gd name="connsiteX1-71" fmla="*/ 649951 w 2011680"/>
              <a:gd name="connsiteY1-72" fmla="*/ 1905 h 2828676"/>
              <a:gd name="connsiteX2-73" fmla="*/ 1009996 w 2011680"/>
              <a:gd name="connsiteY2-74" fmla="*/ 333375 h 2828676"/>
              <a:gd name="connsiteX3-75" fmla="*/ 1358611 w 2011680"/>
              <a:gd name="connsiteY3-76" fmla="*/ 0 h 2828676"/>
              <a:gd name="connsiteX4-77" fmla="*/ 2011680 w 2011680"/>
              <a:gd name="connsiteY4-78" fmla="*/ 3503 h 2828676"/>
              <a:gd name="connsiteX5-79" fmla="*/ 2011680 w 2011680"/>
              <a:gd name="connsiteY5-80" fmla="*/ 2828676 h 2828676"/>
              <a:gd name="connsiteX6-81" fmla="*/ 0 w 2011680"/>
              <a:gd name="connsiteY6-82" fmla="*/ 2828676 h 2828676"/>
              <a:gd name="connsiteX7-83" fmla="*/ 0 w 2011680"/>
              <a:gd name="connsiteY7-84" fmla="*/ 3503 h 2828676"/>
              <a:gd name="connsiteX0-85" fmla="*/ 0 w 2011680"/>
              <a:gd name="connsiteY0-86" fmla="*/ 3503 h 2828676"/>
              <a:gd name="connsiteX1-87" fmla="*/ 649951 w 2011680"/>
              <a:gd name="connsiteY1-88" fmla="*/ 1905 h 2828676"/>
              <a:gd name="connsiteX2-89" fmla="*/ 1009996 w 2011680"/>
              <a:gd name="connsiteY2-90" fmla="*/ 333375 h 2828676"/>
              <a:gd name="connsiteX3-91" fmla="*/ 1358611 w 2011680"/>
              <a:gd name="connsiteY3-92" fmla="*/ 0 h 2828676"/>
              <a:gd name="connsiteX4-93" fmla="*/ 2011680 w 2011680"/>
              <a:gd name="connsiteY4-94" fmla="*/ 3503 h 2828676"/>
              <a:gd name="connsiteX5-95" fmla="*/ 2011680 w 2011680"/>
              <a:gd name="connsiteY5-96" fmla="*/ 2828676 h 2828676"/>
              <a:gd name="connsiteX6-97" fmla="*/ 0 w 2011680"/>
              <a:gd name="connsiteY6-98" fmla="*/ 2828676 h 2828676"/>
              <a:gd name="connsiteX7-99" fmla="*/ 0 w 2011680"/>
              <a:gd name="connsiteY7-100" fmla="*/ 3503 h 2828676"/>
              <a:gd name="connsiteX0-101" fmla="*/ 0 w 2011680"/>
              <a:gd name="connsiteY0-102" fmla="*/ 3503 h 2828676"/>
              <a:gd name="connsiteX1-103" fmla="*/ 649951 w 2011680"/>
              <a:gd name="connsiteY1-104" fmla="*/ 1905 h 2828676"/>
              <a:gd name="connsiteX2-105" fmla="*/ 1009996 w 2011680"/>
              <a:gd name="connsiteY2-106" fmla="*/ 333375 h 2828676"/>
              <a:gd name="connsiteX3-107" fmla="*/ 1358611 w 2011680"/>
              <a:gd name="connsiteY3-108" fmla="*/ 0 h 2828676"/>
              <a:gd name="connsiteX4-109" fmla="*/ 2011680 w 2011680"/>
              <a:gd name="connsiteY4-110" fmla="*/ 3503 h 2828676"/>
              <a:gd name="connsiteX5-111" fmla="*/ 2011680 w 2011680"/>
              <a:gd name="connsiteY5-112" fmla="*/ 2828676 h 2828676"/>
              <a:gd name="connsiteX6-113" fmla="*/ 0 w 2011680"/>
              <a:gd name="connsiteY6-114" fmla="*/ 2828676 h 2828676"/>
              <a:gd name="connsiteX7-115" fmla="*/ 0 w 2011680"/>
              <a:gd name="connsiteY7-116" fmla="*/ 3503 h 2828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Picture Placeholder 62"/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51163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1598 h 2826771"/>
              <a:gd name="connsiteX1-13" fmla="*/ 651163 w 2011680"/>
              <a:gd name="connsiteY1-14" fmla="*/ 0 h 2826771"/>
              <a:gd name="connsiteX2-15" fmla="*/ 1357283 w 2011680"/>
              <a:gd name="connsiteY2-16" fmla="*/ 254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51163 w 2011680"/>
              <a:gd name="connsiteY1-26" fmla="*/ 0 h 2826771"/>
              <a:gd name="connsiteX2-27" fmla="*/ 1014383 w 2011680"/>
              <a:gd name="connsiteY2-28" fmla="*/ 330200 h 2826771"/>
              <a:gd name="connsiteX3-29" fmla="*/ 1357283 w 2011680"/>
              <a:gd name="connsiteY3-30" fmla="*/ 254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51163 w 2011680"/>
              <a:gd name="connsiteY1-40" fmla="*/ 0 h 2826771"/>
              <a:gd name="connsiteX2-41" fmla="*/ 1014383 w 2011680"/>
              <a:gd name="connsiteY2-42" fmla="*/ 330200 h 2826771"/>
              <a:gd name="connsiteX3-43" fmla="*/ 1357283 w 2011680"/>
              <a:gd name="connsiteY3-44" fmla="*/ 254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51163 w 2011680"/>
              <a:gd name="connsiteY1-56" fmla="*/ 0 h 2826771"/>
              <a:gd name="connsiteX2-57" fmla="*/ 1014383 w 2011680"/>
              <a:gd name="connsiteY2-58" fmla="*/ 330200 h 2826771"/>
              <a:gd name="connsiteX3-59" fmla="*/ 1357283 w 2011680"/>
              <a:gd name="connsiteY3-60" fmla="*/ 254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51163 w 2011680"/>
              <a:gd name="connsiteY1-72" fmla="*/ 0 h 2826771"/>
              <a:gd name="connsiteX2-73" fmla="*/ 1014383 w 2011680"/>
              <a:gd name="connsiteY2-74" fmla="*/ 330200 h 2826771"/>
              <a:gd name="connsiteX3-75" fmla="*/ 1357283 w 2011680"/>
              <a:gd name="connsiteY3-76" fmla="*/ 254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51163 w 2011680"/>
              <a:gd name="connsiteY1-88" fmla="*/ 0 h 2826771"/>
              <a:gd name="connsiteX2-89" fmla="*/ 1014383 w 2011680"/>
              <a:gd name="connsiteY2-90" fmla="*/ 330200 h 2826771"/>
              <a:gd name="connsiteX3-91" fmla="*/ 1357283 w 2011680"/>
              <a:gd name="connsiteY3-92" fmla="*/ 254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  <a:gd name="connsiteX0-101" fmla="*/ 0 w 2011680"/>
              <a:gd name="connsiteY0-102" fmla="*/ 1598 h 2826771"/>
              <a:gd name="connsiteX1-103" fmla="*/ 651163 w 2011680"/>
              <a:gd name="connsiteY1-104" fmla="*/ 0 h 2826771"/>
              <a:gd name="connsiteX2-105" fmla="*/ 1014383 w 2011680"/>
              <a:gd name="connsiteY2-106" fmla="*/ 330200 h 2826771"/>
              <a:gd name="connsiteX3-107" fmla="*/ 1357283 w 2011680"/>
              <a:gd name="connsiteY3-108" fmla="*/ 2540 h 2826771"/>
              <a:gd name="connsiteX4-109" fmla="*/ 2011680 w 2011680"/>
              <a:gd name="connsiteY4-110" fmla="*/ 1598 h 2826771"/>
              <a:gd name="connsiteX5-111" fmla="*/ 2011680 w 2011680"/>
              <a:gd name="connsiteY5-112" fmla="*/ 2826771 h 2826771"/>
              <a:gd name="connsiteX6-113" fmla="*/ 0 w 2011680"/>
              <a:gd name="connsiteY6-114" fmla="*/ 2826771 h 2826771"/>
              <a:gd name="connsiteX7-115" fmla="*/ 0 w 2011680"/>
              <a:gd name="connsiteY7-116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icture Placeholder 62"/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0 h 2825173"/>
              <a:gd name="connsiteX1-3" fmla="*/ 655551 w 2011680"/>
              <a:gd name="connsiteY1-4" fmla="*/ 942 h 2825173"/>
              <a:gd name="connsiteX2-5" fmla="*/ 2011680 w 2011680"/>
              <a:gd name="connsiteY2-6" fmla="*/ 0 h 2825173"/>
              <a:gd name="connsiteX3-7" fmla="*/ 2011680 w 2011680"/>
              <a:gd name="connsiteY3-8" fmla="*/ 2825173 h 2825173"/>
              <a:gd name="connsiteX4-9" fmla="*/ 0 w 2011680"/>
              <a:gd name="connsiteY4-10" fmla="*/ 2825173 h 2825173"/>
              <a:gd name="connsiteX5" fmla="*/ 0 w 2011680"/>
              <a:gd name="connsiteY5" fmla="*/ 0 h 2825173"/>
              <a:gd name="connsiteX0-11" fmla="*/ 0 w 2011680"/>
              <a:gd name="connsiteY0-12" fmla="*/ 1598 h 2826771"/>
              <a:gd name="connsiteX1-13" fmla="*/ 655551 w 2011680"/>
              <a:gd name="connsiteY1-14" fmla="*/ 2540 h 2826771"/>
              <a:gd name="connsiteX2-15" fmla="*/ 1364211 w 2011680"/>
              <a:gd name="connsiteY2-16" fmla="*/ 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55551 w 2011680"/>
              <a:gd name="connsiteY1-26" fmla="*/ 2540 h 2826771"/>
              <a:gd name="connsiteX2-27" fmla="*/ 1016231 w 2011680"/>
              <a:gd name="connsiteY2-28" fmla="*/ 327660 h 2826771"/>
              <a:gd name="connsiteX3-29" fmla="*/ 1364211 w 2011680"/>
              <a:gd name="connsiteY3-30" fmla="*/ 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55551 w 2011680"/>
              <a:gd name="connsiteY1-40" fmla="*/ 2540 h 2826771"/>
              <a:gd name="connsiteX2-41" fmla="*/ 1016231 w 2011680"/>
              <a:gd name="connsiteY2-42" fmla="*/ 327660 h 2826771"/>
              <a:gd name="connsiteX3-43" fmla="*/ 1364211 w 2011680"/>
              <a:gd name="connsiteY3-44" fmla="*/ 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55551 w 2011680"/>
              <a:gd name="connsiteY1-56" fmla="*/ 2540 h 2826771"/>
              <a:gd name="connsiteX2-57" fmla="*/ 1016231 w 2011680"/>
              <a:gd name="connsiteY2-58" fmla="*/ 327660 h 2826771"/>
              <a:gd name="connsiteX3-59" fmla="*/ 1364211 w 2011680"/>
              <a:gd name="connsiteY3-60" fmla="*/ 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55551 w 2011680"/>
              <a:gd name="connsiteY1-72" fmla="*/ 2540 h 2826771"/>
              <a:gd name="connsiteX2-73" fmla="*/ 1016231 w 2011680"/>
              <a:gd name="connsiteY2-74" fmla="*/ 327660 h 2826771"/>
              <a:gd name="connsiteX3-75" fmla="*/ 1364211 w 2011680"/>
              <a:gd name="connsiteY3-76" fmla="*/ 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55551 w 2011680"/>
              <a:gd name="connsiteY1-88" fmla="*/ 2540 h 2826771"/>
              <a:gd name="connsiteX2-89" fmla="*/ 1016231 w 2011680"/>
              <a:gd name="connsiteY2-90" fmla="*/ 327660 h 2826771"/>
              <a:gd name="connsiteX3-91" fmla="*/ 1364211 w 2011680"/>
              <a:gd name="connsiteY3-92" fmla="*/ 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0" name="Image 2"/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7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8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9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0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1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64" name="Picture Placeholder 6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6845 h 3563861"/>
              <a:gd name="connsiteX1-3" fmla="*/ 1191768 w 3328416"/>
              <a:gd name="connsiteY1-4" fmla="*/ 0 h 3563861"/>
              <a:gd name="connsiteX2-5" fmla="*/ 3328416 w 3328416"/>
              <a:gd name="connsiteY2-6" fmla="*/ 6845 h 3563861"/>
              <a:gd name="connsiteX3-7" fmla="*/ 3328416 w 3328416"/>
              <a:gd name="connsiteY3-8" fmla="*/ 3563861 h 3563861"/>
              <a:gd name="connsiteX4-9" fmla="*/ 0 w 3328416"/>
              <a:gd name="connsiteY4-10" fmla="*/ 3563861 h 3563861"/>
              <a:gd name="connsiteX5" fmla="*/ 0 w 3328416"/>
              <a:gd name="connsiteY5" fmla="*/ 6845 h 3563861"/>
              <a:gd name="connsiteX0-11" fmla="*/ 0 w 3328416"/>
              <a:gd name="connsiteY0-12" fmla="*/ 6845 h 3563861"/>
              <a:gd name="connsiteX1-13" fmla="*/ 1191768 w 3328416"/>
              <a:gd name="connsiteY1-14" fmla="*/ 0 h 3563861"/>
              <a:gd name="connsiteX2-15" fmla="*/ 2126488 w 3328416"/>
              <a:gd name="connsiteY2-16" fmla="*/ 1 h 3563861"/>
              <a:gd name="connsiteX3-17" fmla="*/ 3328416 w 3328416"/>
              <a:gd name="connsiteY3-18" fmla="*/ 6845 h 3563861"/>
              <a:gd name="connsiteX4-19" fmla="*/ 3328416 w 3328416"/>
              <a:gd name="connsiteY4-20" fmla="*/ 3563861 h 3563861"/>
              <a:gd name="connsiteX5-21" fmla="*/ 0 w 3328416"/>
              <a:gd name="connsiteY5-22" fmla="*/ 3563861 h 3563861"/>
              <a:gd name="connsiteX6" fmla="*/ 0 w 3328416"/>
              <a:gd name="connsiteY6" fmla="*/ 6845 h 3563861"/>
              <a:gd name="connsiteX0-23" fmla="*/ 0 w 3328416"/>
              <a:gd name="connsiteY0-24" fmla="*/ 6845 h 3563861"/>
              <a:gd name="connsiteX1-25" fmla="*/ 1191768 w 3328416"/>
              <a:gd name="connsiteY1-26" fmla="*/ 0 h 3563861"/>
              <a:gd name="connsiteX2-27" fmla="*/ 2126488 w 3328416"/>
              <a:gd name="connsiteY2-28" fmla="*/ 1 h 3563861"/>
              <a:gd name="connsiteX3-29" fmla="*/ 3328416 w 3328416"/>
              <a:gd name="connsiteY3-30" fmla="*/ 6845 h 3563861"/>
              <a:gd name="connsiteX4-31" fmla="*/ 3328416 w 3328416"/>
              <a:gd name="connsiteY4-32" fmla="*/ 3563861 h 3563861"/>
              <a:gd name="connsiteX5-33" fmla="*/ 0 w 3328416"/>
              <a:gd name="connsiteY5-34" fmla="*/ 3563861 h 3563861"/>
              <a:gd name="connsiteX6-35" fmla="*/ 0 w 3328416"/>
              <a:gd name="connsiteY6-36" fmla="*/ 6845 h 3563861"/>
              <a:gd name="connsiteX0-37" fmla="*/ 0 w 3328416"/>
              <a:gd name="connsiteY0-38" fmla="*/ 6845 h 3563861"/>
              <a:gd name="connsiteX1-39" fmla="*/ 1191768 w 3328416"/>
              <a:gd name="connsiteY1-40" fmla="*/ 0 h 3563861"/>
              <a:gd name="connsiteX2-41" fmla="*/ 2126488 w 3328416"/>
              <a:gd name="connsiteY2-42" fmla="*/ 1 h 3563861"/>
              <a:gd name="connsiteX3-43" fmla="*/ 3328416 w 3328416"/>
              <a:gd name="connsiteY3-44" fmla="*/ 6845 h 3563861"/>
              <a:gd name="connsiteX4-45" fmla="*/ 3328416 w 3328416"/>
              <a:gd name="connsiteY4-46" fmla="*/ 3563861 h 3563861"/>
              <a:gd name="connsiteX5-47" fmla="*/ 0 w 3328416"/>
              <a:gd name="connsiteY5-48" fmla="*/ 3563861 h 3563861"/>
              <a:gd name="connsiteX6-49" fmla="*/ 0 w 3328416"/>
              <a:gd name="connsiteY6-50" fmla="*/ 6845 h 3563861"/>
              <a:gd name="connsiteX0-51" fmla="*/ 0 w 3328416"/>
              <a:gd name="connsiteY0-52" fmla="*/ 6845 h 3563861"/>
              <a:gd name="connsiteX1-53" fmla="*/ 1191768 w 3328416"/>
              <a:gd name="connsiteY1-54" fmla="*/ 0 h 3563861"/>
              <a:gd name="connsiteX2-55" fmla="*/ 1679448 w 3328416"/>
              <a:gd name="connsiteY2-56" fmla="*/ 452121 h 3563861"/>
              <a:gd name="connsiteX3-57" fmla="*/ 2126488 w 3328416"/>
              <a:gd name="connsiteY3-58" fmla="*/ 1 h 3563861"/>
              <a:gd name="connsiteX4-59" fmla="*/ 3328416 w 3328416"/>
              <a:gd name="connsiteY4-60" fmla="*/ 6845 h 3563861"/>
              <a:gd name="connsiteX5-61" fmla="*/ 3328416 w 3328416"/>
              <a:gd name="connsiteY5-62" fmla="*/ 3563861 h 3563861"/>
              <a:gd name="connsiteX6-63" fmla="*/ 0 w 3328416"/>
              <a:gd name="connsiteY6-64" fmla="*/ 3563861 h 3563861"/>
              <a:gd name="connsiteX7" fmla="*/ 0 w 3328416"/>
              <a:gd name="connsiteY7" fmla="*/ 6845 h 3563861"/>
              <a:gd name="connsiteX0-65" fmla="*/ 0 w 3328416"/>
              <a:gd name="connsiteY0-66" fmla="*/ 6845 h 3563861"/>
              <a:gd name="connsiteX1-67" fmla="*/ 1191768 w 3328416"/>
              <a:gd name="connsiteY1-68" fmla="*/ 0 h 3563861"/>
              <a:gd name="connsiteX2-69" fmla="*/ 1679448 w 3328416"/>
              <a:gd name="connsiteY2-70" fmla="*/ 452121 h 3563861"/>
              <a:gd name="connsiteX3-71" fmla="*/ 2126488 w 3328416"/>
              <a:gd name="connsiteY3-72" fmla="*/ 1 h 3563861"/>
              <a:gd name="connsiteX4-73" fmla="*/ 3328416 w 3328416"/>
              <a:gd name="connsiteY4-74" fmla="*/ 6845 h 3563861"/>
              <a:gd name="connsiteX5-75" fmla="*/ 3328416 w 3328416"/>
              <a:gd name="connsiteY5-76" fmla="*/ 3563861 h 3563861"/>
              <a:gd name="connsiteX6-77" fmla="*/ 0 w 3328416"/>
              <a:gd name="connsiteY6-78" fmla="*/ 3563861 h 3563861"/>
              <a:gd name="connsiteX7-79" fmla="*/ 0 w 3328416"/>
              <a:gd name="connsiteY7-80" fmla="*/ 6845 h 3563861"/>
              <a:gd name="connsiteX0-81" fmla="*/ 0 w 3328416"/>
              <a:gd name="connsiteY0-82" fmla="*/ 6845 h 3563861"/>
              <a:gd name="connsiteX1-83" fmla="*/ 1191768 w 3328416"/>
              <a:gd name="connsiteY1-84" fmla="*/ 0 h 3563861"/>
              <a:gd name="connsiteX2-85" fmla="*/ 1679448 w 3328416"/>
              <a:gd name="connsiteY2-86" fmla="*/ 452121 h 3563861"/>
              <a:gd name="connsiteX3-87" fmla="*/ 2126488 w 3328416"/>
              <a:gd name="connsiteY3-88" fmla="*/ 1 h 3563861"/>
              <a:gd name="connsiteX4-89" fmla="*/ 3328416 w 3328416"/>
              <a:gd name="connsiteY4-90" fmla="*/ 6845 h 3563861"/>
              <a:gd name="connsiteX5-91" fmla="*/ 3328416 w 3328416"/>
              <a:gd name="connsiteY5-92" fmla="*/ 3563861 h 3563861"/>
              <a:gd name="connsiteX6-93" fmla="*/ 0 w 3328416"/>
              <a:gd name="connsiteY6-94" fmla="*/ 3563861 h 3563861"/>
              <a:gd name="connsiteX7-95" fmla="*/ 0 w 3328416"/>
              <a:gd name="connsiteY7-96" fmla="*/ 6845 h 3563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79" y="connsiteY7-80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6" name="Picture Placeholder 6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1765 h 3558781"/>
              <a:gd name="connsiteX1-3" fmla="*/ 1189736 w 3328416"/>
              <a:gd name="connsiteY1-4" fmla="*/ 0 h 3558781"/>
              <a:gd name="connsiteX2-5" fmla="*/ 3328416 w 3328416"/>
              <a:gd name="connsiteY2-6" fmla="*/ 1765 h 3558781"/>
              <a:gd name="connsiteX3-7" fmla="*/ 3328416 w 3328416"/>
              <a:gd name="connsiteY3-8" fmla="*/ 3558781 h 3558781"/>
              <a:gd name="connsiteX4-9" fmla="*/ 0 w 3328416"/>
              <a:gd name="connsiteY4-10" fmla="*/ 3558781 h 3558781"/>
              <a:gd name="connsiteX5" fmla="*/ 0 w 3328416"/>
              <a:gd name="connsiteY5" fmla="*/ 1765 h 3558781"/>
              <a:gd name="connsiteX0-11" fmla="*/ 0 w 3328416"/>
              <a:gd name="connsiteY0-12" fmla="*/ 1765 h 3558781"/>
              <a:gd name="connsiteX1-13" fmla="*/ 1189736 w 3328416"/>
              <a:gd name="connsiteY1-14" fmla="*/ 0 h 3558781"/>
              <a:gd name="connsiteX2-15" fmla="*/ 2134616 w 3328416"/>
              <a:gd name="connsiteY2-16" fmla="*/ 1 h 3558781"/>
              <a:gd name="connsiteX3-17" fmla="*/ 3328416 w 3328416"/>
              <a:gd name="connsiteY3-18" fmla="*/ 1765 h 3558781"/>
              <a:gd name="connsiteX4-19" fmla="*/ 3328416 w 3328416"/>
              <a:gd name="connsiteY4-20" fmla="*/ 3558781 h 3558781"/>
              <a:gd name="connsiteX5-21" fmla="*/ 0 w 3328416"/>
              <a:gd name="connsiteY5-22" fmla="*/ 3558781 h 3558781"/>
              <a:gd name="connsiteX6" fmla="*/ 0 w 3328416"/>
              <a:gd name="connsiteY6" fmla="*/ 1765 h 3558781"/>
              <a:gd name="connsiteX0-23" fmla="*/ 0 w 3328416"/>
              <a:gd name="connsiteY0-24" fmla="*/ 1765 h 3558781"/>
              <a:gd name="connsiteX1-25" fmla="*/ 1189736 w 3328416"/>
              <a:gd name="connsiteY1-26" fmla="*/ 0 h 3558781"/>
              <a:gd name="connsiteX2-27" fmla="*/ 1672336 w 3328416"/>
              <a:gd name="connsiteY2-28" fmla="*/ 1 h 3558781"/>
              <a:gd name="connsiteX3-29" fmla="*/ 2134616 w 3328416"/>
              <a:gd name="connsiteY3-30" fmla="*/ 1 h 3558781"/>
              <a:gd name="connsiteX4-31" fmla="*/ 3328416 w 3328416"/>
              <a:gd name="connsiteY4-32" fmla="*/ 1765 h 3558781"/>
              <a:gd name="connsiteX5-33" fmla="*/ 3328416 w 3328416"/>
              <a:gd name="connsiteY5-34" fmla="*/ 3558781 h 3558781"/>
              <a:gd name="connsiteX6-35" fmla="*/ 0 w 3328416"/>
              <a:gd name="connsiteY6-36" fmla="*/ 3558781 h 3558781"/>
              <a:gd name="connsiteX7" fmla="*/ 0 w 3328416"/>
              <a:gd name="connsiteY7" fmla="*/ 1765 h 3558781"/>
              <a:gd name="connsiteX0-37" fmla="*/ 0 w 3328416"/>
              <a:gd name="connsiteY0-38" fmla="*/ 1765 h 3558781"/>
              <a:gd name="connsiteX1-39" fmla="*/ 1189736 w 3328416"/>
              <a:gd name="connsiteY1-40" fmla="*/ 0 h 3558781"/>
              <a:gd name="connsiteX2-41" fmla="*/ 1672336 w 3328416"/>
              <a:gd name="connsiteY2-42" fmla="*/ 472441 h 3558781"/>
              <a:gd name="connsiteX3-43" fmla="*/ 2134616 w 3328416"/>
              <a:gd name="connsiteY3-44" fmla="*/ 1 h 3558781"/>
              <a:gd name="connsiteX4-45" fmla="*/ 3328416 w 3328416"/>
              <a:gd name="connsiteY4-46" fmla="*/ 1765 h 3558781"/>
              <a:gd name="connsiteX5-47" fmla="*/ 3328416 w 3328416"/>
              <a:gd name="connsiteY5-48" fmla="*/ 3558781 h 3558781"/>
              <a:gd name="connsiteX6-49" fmla="*/ 0 w 3328416"/>
              <a:gd name="connsiteY6-50" fmla="*/ 3558781 h 3558781"/>
              <a:gd name="connsiteX7-51" fmla="*/ 0 w 3328416"/>
              <a:gd name="connsiteY7-52" fmla="*/ 1765 h 3558781"/>
              <a:gd name="connsiteX0-53" fmla="*/ 0 w 3328416"/>
              <a:gd name="connsiteY0-54" fmla="*/ 1765 h 3558781"/>
              <a:gd name="connsiteX1-55" fmla="*/ 1189736 w 3328416"/>
              <a:gd name="connsiteY1-56" fmla="*/ 0 h 3558781"/>
              <a:gd name="connsiteX2-57" fmla="*/ 1672336 w 3328416"/>
              <a:gd name="connsiteY2-58" fmla="*/ 472441 h 3558781"/>
              <a:gd name="connsiteX3-59" fmla="*/ 2134616 w 3328416"/>
              <a:gd name="connsiteY3-60" fmla="*/ 1 h 3558781"/>
              <a:gd name="connsiteX4-61" fmla="*/ 3328416 w 3328416"/>
              <a:gd name="connsiteY4-62" fmla="*/ 1765 h 3558781"/>
              <a:gd name="connsiteX5-63" fmla="*/ 3328416 w 3328416"/>
              <a:gd name="connsiteY5-64" fmla="*/ 3558781 h 3558781"/>
              <a:gd name="connsiteX6-65" fmla="*/ 0 w 3328416"/>
              <a:gd name="connsiteY6-66" fmla="*/ 3558781 h 3558781"/>
              <a:gd name="connsiteX7-67" fmla="*/ 0 w 3328416"/>
              <a:gd name="connsiteY7-68" fmla="*/ 1765 h 3558781"/>
              <a:gd name="connsiteX0-69" fmla="*/ 0 w 3328416"/>
              <a:gd name="connsiteY0-70" fmla="*/ 1765 h 3558781"/>
              <a:gd name="connsiteX1-71" fmla="*/ 1189736 w 3328416"/>
              <a:gd name="connsiteY1-72" fmla="*/ 0 h 3558781"/>
              <a:gd name="connsiteX2-73" fmla="*/ 1672336 w 3328416"/>
              <a:gd name="connsiteY2-74" fmla="*/ 472441 h 3558781"/>
              <a:gd name="connsiteX3-75" fmla="*/ 2134616 w 3328416"/>
              <a:gd name="connsiteY3-76" fmla="*/ 1 h 3558781"/>
              <a:gd name="connsiteX4-77" fmla="*/ 3328416 w 3328416"/>
              <a:gd name="connsiteY4-78" fmla="*/ 1765 h 3558781"/>
              <a:gd name="connsiteX5-79" fmla="*/ 3328416 w 3328416"/>
              <a:gd name="connsiteY5-80" fmla="*/ 3558781 h 3558781"/>
              <a:gd name="connsiteX6-81" fmla="*/ 0 w 3328416"/>
              <a:gd name="connsiteY6-82" fmla="*/ 3558781 h 3558781"/>
              <a:gd name="connsiteX7-83" fmla="*/ 0 w 3328416"/>
              <a:gd name="connsiteY7-84" fmla="*/ 1765 h 3558781"/>
              <a:gd name="connsiteX0-85" fmla="*/ 0 w 3328416"/>
              <a:gd name="connsiteY0-86" fmla="*/ 1765 h 3558781"/>
              <a:gd name="connsiteX1-87" fmla="*/ 1189736 w 3328416"/>
              <a:gd name="connsiteY1-88" fmla="*/ 0 h 3558781"/>
              <a:gd name="connsiteX2-89" fmla="*/ 1672336 w 3328416"/>
              <a:gd name="connsiteY2-90" fmla="*/ 472441 h 3558781"/>
              <a:gd name="connsiteX3-91" fmla="*/ 2134616 w 3328416"/>
              <a:gd name="connsiteY3-92" fmla="*/ 1 h 3558781"/>
              <a:gd name="connsiteX4-93" fmla="*/ 3328416 w 3328416"/>
              <a:gd name="connsiteY4-94" fmla="*/ 1765 h 3558781"/>
              <a:gd name="connsiteX5-95" fmla="*/ 3328416 w 3328416"/>
              <a:gd name="connsiteY5-96" fmla="*/ 3558781 h 3558781"/>
              <a:gd name="connsiteX6-97" fmla="*/ 0 w 3328416"/>
              <a:gd name="connsiteY6-98" fmla="*/ 3558781 h 3558781"/>
              <a:gd name="connsiteX7-99" fmla="*/ 0 w 3328416"/>
              <a:gd name="connsiteY7-100" fmla="*/ 1765 h 3558781"/>
              <a:gd name="connsiteX0-101" fmla="*/ 0 w 3328416"/>
              <a:gd name="connsiteY0-102" fmla="*/ 1765 h 3558781"/>
              <a:gd name="connsiteX1-103" fmla="*/ 1189736 w 3328416"/>
              <a:gd name="connsiteY1-104" fmla="*/ 0 h 3558781"/>
              <a:gd name="connsiteX2-105" fmla="*/ 1672336 w 3328416"/>
              <a:gd name="connsiteY2-106" fmla="*/ 472441 h 3558781"/>
              <a:gd name="connsiteX3-107" fmla="*/ 2134616 w 3328416"/>
              <a:gd name="connsiteY3-108" fmla="*/ 1 h 3558781"/>
              <a:gd name="connsiteX4-109" fmla="*/ 3328416 w 3328416"/>
              <a:gd name="connsiteY4-110" fmla="*/ 1765 h 3558781"/>
              <a:gd name="connsiteX5-111" fmla="*/ 3328416 w 3328416"/>
              <a:gd name="connsiteY5-112" fmla="*/ 3558781 h 3558781"/>
              <a:gd name="connsiteX6-113" fmla="*/ 0 w 3328416"/>
              <a:gd name="connsiteY6-114" fmla="*/ 3558781 h 3558781"/>
              <a:gd name="connsiteX7-115" fmla="*/ 0 w 3328416"/>
              <a:gd name="connsiteY7-116" fmla="*/ 1765 h 3558781"/>
              <a:gd name="connsiteX0-117" fmla="*/ 0 w 3328416"/>
              <a:gd name="connsiteY0-118" fmla="*/ 1765 h 3558781"/>
              <a:gd name="connsiteX1-119" fmla="*/ 1189736 w 3328416"/>
              <a:gd name="connsiteY1-120" fmla="*/ 0 h 3558781"/>
              <a:gd name="connsiteX2-121" fmla="*/ 1672336 w 3328416"/>
              <a:gd name="connsiteY2-122" fmla="*/ 461011 h 3558781"/>
              <a:gd name="connsiteX3-123" fmla="*/ 2134616 w 3328416"/>
              <a:gd name="connsiteY3-124" fmla="*/ 1 h 3558781"/>
              <a:gd name="connsiteX4-125" fmla="*/ 3328416 w 3328416"/>
              <a:gd name="connsiteY4-126" fmla="*/ 1765 h 3558781"/>
              <a:gd name="connsiteX5-127" fmla="*/ 3328416 w 3328416"/>
              <a:gd name="connsiteY5-128" fmla="*/ 3558781 h 3558781"/>
              <a:gd name="connsiteX6-129" fmla="*/ 0 w 3328416"/>
              <a:gd name="connsiteY6-130" fmla="*/ 3558781 h 3558781"/>
              <a:gd name="connsiteX7-131" fmla="*/ 0 w 3328416"/>
              <a:gd name="connsiteY7-132" fmla="*/ 1765 h 3558781"/>
              <a:gd name="connsiteX0-133" fmla="*/ 0 w 3328416"/>
              <a:gd name="connsiteY0-134" fmla="*/ 1765 h 3558781"/>
              <a:gd name="connsiteX1-135" fmla="*/ 1189736 w 3328416"/>
              <a:gd name="connsiteY1-136" fmla="*/ 0 h 3558781"/>
              <a:gd name="connsiteX2-137" fmla="*/ 1672336 w 3328416"/>
              <a:gd name="connsiteY2-138" fmla="*/ 461011 h 3558781"/>
              <a:gd name="connsiteX3-139" fmla="*/ 2134616 w 3328416"/>
              <a:gd name="connsiteY3-140" fmla="*/ 1 h 3558781"/>
              <a:gd name="connsiteX4-141" fmla="*/ 3328416 w 3328416"/>
              <a:gd name="connsiteY4-142" fmla="*/ 1765 h 3558781"/>
              <a:gd name="connsiteX5-143" fmla="*/ 3328416 w 3328416"/>
              <a:gd name="connsiteY5-144" fmla="*/ 3558781 h 3558781"/>
              <a:gd name="connsiteX6-145" fmla="*/ 0 w 3328416"/>
              <a:gd name="connsiteY6-146" fmla="*/ 3558781 h 3558781"/>
              <a:gd name="connsiteX7-147" fmla="*/ 0 w 3328416"/>
              <a:gd name="connsiteY7-148" fmla="*/ 1765 h 3558781"/>
              <a:gd name="connsiteX0-149" fmla="*/ 0 w 3328416"/>
              <a:gd name="connsiteY0-150" fmla="*/ 1765 h 3558781"/>
              <a:gd name="connsiteX1-151" fmla="*/ 1189736 w 3328416"/>
              <a:gd name="connsiteY1-152" fmla="*/ 0 h 3558781"/>
              <a:gd name="connsiteX2-153" fmla="*/ 1672336 w 3328416"/>
              <a:gd name="connsiteY2-154" fmla="*/ 461011 h 3558781"/>
              <a:gd name="connsiteX3-155" fmla="*/ 2134616 w 3328416"/>
              <a:gd name="connsiteY3-156" fmla="*/ 1 h 3558781"/>
              <a:gd name="connsiteX4-157" fmla="*/ 3328416 w 3328416"/>
              <a:gd name="connsiteY4-158" fmla="*/ 1765 h 3558781"/>
              <a:gd name="connsiteX5-159" fmla="*/ 3328416 w 3328416"/>
              <a:gd name="connsiteY5-160" fmla="*/ 3558781 h 3558781"/>
              <a:gd name="connsiteX6-161" fmla="*/ 0 w 3328416"/>
              <a:gd name="connsiteY6-162" fmla="*/ 3558781 h 3558781"/>
              <a:gd name="connsiteX7-163" fmla="*/ 0 w 3328416"/>
              <a:gd name="connsiteY7-164" fmla="*/ 1765 h 3558781"/>
              <a:gd name="connsiteX0-165" fmla="*/ 0 w 3328416"/>
              <a:gd name="connsiteY0-166" fmla="*/ 1765 h 3558781"/>
              <a:gd name="connsiteX1-167" fmla="*/ 1189736 w 3328416"/>
              <a:gd name="connsiteY1-168" fmla="*/ 0 h 3558781"/>
              <a:gd name="connsiteX2-169" fmla="*/ 1672336 w 3328416"/>
              <a:gd name="connsiteY2-170" fmla="*/ 461011 h 3558781"/>
              <a:gd name="connsiteX3-171" fmla="*/ 2134616 w 3328416"/>
              <a:gd name="connsiteY3-172" fmla="*/ 1 h 3558781"/>
              <a:gd name="connsiteX4-173" fmla="*/ 3328416 w 3328416"/>
              <a:gd name="connsiteY4-174" fmla="*/ 1765 h 3558781"/>
              <a:gd name="connsiteX5-175" fmla="*/ 3328416 w 3328416"/>
              <a:gd name="connsiteY5-176" fmla="*/ 3558781 h 3558781"/>
              <a:gd name="connsiteX6-177" fmla="*/ 0 w 3328416"/>
              <a:gd name="connsiteY6-178" fmla="*/ 3558781 h 3558781"/>
              <a:gd name="connsiteX7-179" fmla="*/ 0 w 3328416"/>
              <a:gd name="connsiteY7-180" fmla="*/ 1765 h 3558781"/>
              <a:gd name="connsiteX0-181" fmla="*/ 0 w 3328416"/>
              <a:gd name="connsiteY0-182" fmla="*/ 1765 h 3558781"/>
              <a:gd name="connsiteX1-183" fmla="*/ 1189736 w 3328416"/>
              <a:gd name="connsiteY1-184" fmla="*/ 0 h 3558781"/>
              <a:gd name="connsiteX2-185" fmla="*/ 1672336 w 3328416"/>
              <a:gd name="connsiteY2-186" fmla="*/ 461011 h 3558781"/>
              <a:gd name="connsiteX3-187" fmla="*/ 2134616 w 3328416"/>
              <a:gd name="connsiteY3-188" fmla="*/ 1 h 3558781"/>
              <a:gd name="connsiteX4-189" fmla="*/ 3328416 w 3328416"/>
              <a:gd name="connsiteY4-190" fmla="*/ 1765 h 3558781"/>
              <a:gd name="connsiteX5-191" fmla="*/ 3328416 w 3328416"/>
              <a:gd name="connsiteY5-192" fmla="*/ 3558781 h 3558781"/>
              <a:gd name="connsiteX6-193" fmla="*/ 0 w 3328416"/>
              <a:gd name="connsiteY6-194" fmla="*/ 3558781 h 3558781"/>
              <a:gd name="connsiteX7-195" fmla="*/ 0 w 3328416"/>
              <a:gd name="connsiteY7-196" fmla="*/ 1765 h 3558781"/>
              <a:gd name="connsiteX0-197" fmla="*/ 0 w 3328416"/>
              <a:gd name="connsiteY0-198" fmla="*/ 1765 h 3558781"/>
              <a:gd name="connsiteX1-199" fmla="*/ 1189736 w 3328416"/>
              <a:gd name="connsiteY1-200" fmla="*/ 0 h 3558781"/>
              <a:gd name="connsiteX2-201" fmla="*/ 1672336 w 3328416"/>
              <a:gd name="connsiteY2-202" fmla="*/ 461011 h 3558781"/>
              <a:gd name="connsiteX3-203" fmla="*/ 2134616 w 3328416"/>
              <a:gd name="connsiteY3-204" fmla="*/ 1 h 3558781"/>
              <a:gd name="connsiteX4-205" fmla="*/ 3328416 w 3328416"/>
              <a:gd name="connsiteY4-206" fmla="*/ 1765 h 3558781"/>
              <a:gd name="connsiteX5-207" fmla="*/ 3328416 w 3328416"/>
              <a:gd name="connsiteY5-208" fmla="*/ 3558781 h 3558781"/>
              <a:gd name="connsiteX6-209" fmla="*/ 0 w 3328416"/>
              <a:gd name="connsiteY6-210" fmla="*/ 3558781 h 3558781"/>
              <a:gd name="connsiteX7-211" fmla="*/ 0 w 3328416"/>
              <a:gd name="connsiteY7-212" fmla="*/ 1765 h 3558781"/>
              <a:gd name="connsiteX0-213" fmla="*/ 0 w 3328416"/>
              <a:gd name="connsiteY0-214" fmla="*/ 1765 h 3558781"/>
              <a:gd name="connsiteX1-215" fmla="*/ 1189736 w 3328416"/>
              <a:gd name="connsiteY1-216" fmla="*/ 0 h 3558781"/>
              <a:gd name="connsiteX2-217" fmla="*/ 1672336 w 3328416"/>
              <a:gd name="connsiteY2-218" fmla="*/ 461011 h 3558781"/>
              <a:gd name="connsiteX3-219" fmla="*/ 2134616 w 3328416"/>
              <a:gd name="connsiteY3-220" fmla="*/ 1 h 3558781"/>
              <a:gd name="connsiteX4-221" fmla="*/ 3328416 w 3328416"/>
              <a:gd name="connsiteY4-222" fmla="*/ 1765 h 3558781"/>
              <a:gd name="connsiteX5-223" fmla="*/ 3328416 w 3328416"/>
              <a:gd name="connsiteY5-224" fmla="*/ 3558781 h 3558781"/>
              <a:gd name="connsiteX6-225" fmla="*/ 0 w 3328416"/>
              <a:gd name="connsiteY6-226" fmla="*/ 3558781 h 3558781"/>
              <a:gd name="connsiteX7-227" fmla="*/ 0 w 3328416"/>
              <a:gd name="connsiteY7-228" fmla="*/ 1765 h 3558781"/>
              <a:gd name="connsiteX0-229" fmla="*/ 0 w 3328416"/>
              <a:gd name="connsiteY0-230" fmla="*/ 1765 h 3558781"/>
              <a:gd name="connsiteX1-231" fmla="*/ 1189736 w 3328416"/>
              <a:gd name="connsiteY1-232" fmla="*/ 0 h 3558781"/>
              <a:gd name="connsiteX2-233" fmla="*/ 1672336 w 3328416"/>
              <a:gd name="connsiteY2-234" fmla="*/ 461011 h 3558781"/>
              <a:gd name="connsiteX3-235" fmla="*/ 2134616 w 3328416"/>
              <a:gd name="connsiteY3-236" fmla="*/ 1 h 3558781"/>
              <a:gd name="connsiteX4-237" fmla="*/ 3328416 w 3328416"/>
              <a:gd name="connsiteY4-238" fmla="*/ 1765 h 3558781"/>
              <a:gd name="connsiteX5-239" fmla="*/ 3328416 w 3328416"/>
              <a:gd name="connsiteY5-240" fmla="*/ 3558781 h 3558781"/>
              <a:gd name="connsiteX6-241" fmla="*/ 0 w 3328416"/>
              <a:gd name="connsiteY6-242" fmla="*/ 3558781 h 3558781"/>
              <a:gd name="connsiteX7-243" fmla="*/ 0 w 3328416"/>
              <a:gd name="connsiteY7-244" fmla="*/ 1765 h 3558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5" name="Picture Placeholder 62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495 h 3557511"/>
              <a:gd name="connsiteX1-3" fmla="*/ 1184910 w 3328416"/>
              <a:gd name="connsiteY1-4" fmla="*/ 0 h 3557511"/>
              <a:gd name="connsiteX2-5" fmla="*/ 3328416 w 3328416"/>
              <a:gd name="connsiteY2-6" fmla="*/ 495 h 3557511"/>
              <a:gd name="connsiteX3-7" fmla="*/ 3328416 w 3328416"/>
              <a:gd name="connsiteY3-8" fmla="*/ 3557511 h 3557511"/>
              <a:gd name="connsiteX4-9" fmla="*/ 0 w 3328416"/>
              <a:gd name="connsiteY4-10" fmla="*/ 3557511 h 3557511"/>
              <a:gd name="connsiteX5" fmla="*/ 0 w 3328416"/>
              <a:gd name="connsiteY5" fmla="*/ 495 h 3557511"/>
              <a:gd name="connsiteX0-11" fmla="*/ 0 w 3328416"/>
              <a:gd name="connsiteY0-12" fmla="*/ 495 h 3557511"/>
              <a:gd name="connsiteX1-13" fmla="*/ 1184910 w 3328416"/>
              <a:gd name="connsiteY1-14" fmla="*/ 0 h 3557511"/>
              <a:gd name="connsiteX2-15" fmla="*/ 2133600 w 3328416"/>
              <a:gd name="connsiteY2-16" fmla="*/ 1 h 3557511"/>
              <a:gd name="connsiteX3-17" fmla="*/ 3328416 w 3328416"/>
              <a:gd name="connsiteY3-18" fmla="*/ 495 h 3557511"/>
              <a:gd name="connsiteX4-19" fmla="*/ 3328416 w 3328416"/>
              <a:gd name="connsiteY4-20" fmla="*/ 3557511 h 3557511"/>
              <a:gd name="connsiteX5-21" fmla="*/ 0 w 3328416"/>
              <a:gd name="connsiteY5-22" fmla="*/ 3557511 h 3557511"/>
              <a:gd name="connsiteX6" fmla="*/ 0 w 3328416"/>
              <a:gd name="connsiteY6" fmla="*/ 495 h 3557511"/>
              <a:gd name="connsiteX0-23" fmla="*/ 0 w 3328416"/>
              <a:gd name="connsiteY0-24" fmla="*/ 495 h 3557511"/>
              <a:gd name="connsiteX1-25" fmla="*/ 1184910 w 3328416"/>
              <a:gd name="connsiteY1-26" fmla="*/ 0 h 3557511"/>
              <a:gd name="connsiteX2-27" fmla="*/ 1642110 w 3328416"/>
              <a:gd name="connsiteY2-28" fmla="*/ 476251 h 3557511"/>
              <a:gd name="connsiteX3-29" fmla="*/ 2133600 w 3328416"/>
              <a:gd name="connsiteY3-30" fmla="*/ 1 h 3557511"/>
              <a:gd name="connsiteX4-31" fmla="*/ 3328416 w 3328416"/>
              <a:gd name="connsiteY4-32" fmla="*/ 495 h 3557511"/>
              <a:gd name="connsiteX5-33" fmla="*/ 3328416 w 3328416"/>
              <a:gd name="connsiteY5-34" fmla="*/ 3557511 h 3557511"/>
              <a:gd name="connsiteX6-35" fmla="*/ 0 w 3328416"/>
              <a:gd name="connsiteY6-36" fmla="*/ 3557511 h 3557511"/>
              <a:gd name="connsiteX7" fmla="*/ 0 w 3328416"/>
              <a:gd name="connsiteY7" fmla="*/ 495 h 3557511"/>
              <a:gd name="connsiteX0-37" fmla="*/ 0 w 3328416"/>
              <a:gd name="connsiteY0-38" fmla="*/ 495 h 3557511"/>
              <a:gd name="connsiteX1-39" fmla="*/ 1184910 w 3328416"/>
              <a:gd name="connsiteY1-40" fmla="*/ 0 h 3557511"/>
              <a:gd name="connsiteX2-41" fmla="*/ 1672590 w 3328416"/>
              <a:gd name="connsiteY2-42" fmla="*/ 457201 h 3557511"/>
              <a:gd name="connsiteX3-43" fmla="*/ 2133600 w 3328416"/>
              <a:gd name="connsiteY3-44" fmla="*/ 1 h 3557511"/>
              <a:gd name="connsiteX4-45" fmla="*/ 3328416 w 3328416"/>
              <a:gd name="connsiteY4-46" fmla="*/ 495 h 3557511"/>
              <a:gd name="connsiteX5-47" fmla="*/ 3328416 w 3328416"/>
              <a:gd name="connsiteY5-48" fmla="*/ 3557511 h 3557511"/>
              <a:gd name="connsiteX6-49" fmla="*/ 0 w 3328416"/>
              <a:gd name="connsiteY6-50" fmla="*/ 3557511 h 3557511"/>
              <a:gd name="connsiteX7-51" fmla="*/ 0 w 3328416"/>
              <a:gd name="connsiteY7-52" fmla="*/ 495 h 3557511"/>
              <a:gd name="connsiteX0-53" fmla="*/ 0 w 3328416"/>
              <a:gd name="connsiteY0-54" fmla="*/ 495 h 3557511"/>
              <a:gd name="connsiteX1-55" fmla="*/ 1184910 w 3328416"/>
              <a:gd name="connsiteY1-56" fmla="*/ 0 h 3557511"/>
              <a:gd name="connsiteX2-57" fmla="*/ 1672590 w 3328416"/>
              <a:gd name="connsiteY2-58" fmla="*/ 457201 h 3557511"/>
              <a:gd name="connsiteX3-59" fmla="*/ 2133600 w 3328416"/>
              <a:gd name="connsiteY3-60" fmla="*/ 1 h 3557511"/>
              <a:gd name="connsiteX4-61" fmla="*/ 3328416 w 3328416"/>
              <a:gd name="connsiteY4-62" fmla="*/ 495 h 3557511"/>
              <a:gd name="connsiteX5-63" fmla="*/ 3328416 w 3328416"/>
              <a:gd name="connsiteY5-64" fmla="*/ 3557511 h 3557511"/>
              <a:gd name="connsiteX6-65" fmla="*/ 0 w 3328416"/>
              <a:gd name="connsiteY6-66" fmla="*/ 3557511 h 3557511"/>
              <a:gd name="connsiteX7-67" fmla="*/ 0 w 3328416"/>
              <a:gd name="connsiteY7-68" fmla="*/ 495 h 3557511"/>
              <a:gd name="connsiteX0-69" fmla="*/ 0 w 3328416"/>
              <a:gd name="connsiteY0-70" fmla="*/ 495 h 3557511"/>
              <a:gd name="connsiteX1-71" fmla="*/ 1184910 w 3328416"/>
              <a:gd name="connsiteY1-72" fmla="*/ 0 h 3557511"/>
              <a:gd name="connsiteX2-73" fmla="*/ 1672590 w 3328416"/>
              <a:gd name="connsiteY2-74" fmla="*/ 457201 h 3557511"/>
              <a:gd name="connsiteX3-75" fmla="*/ 2133600 w 3328416"/>
              <a:gd name="connsiteY3-76" fmla="*/ 1 h 3557511"/>
              <a:gd name="connsiteX4-77" fmla="*/ 3328416 w 3328416"/>
              <a:gd name="connsiteY4-78" fmla="*/ 495 h 3557511"/>
              <a:gd name="connsiteX5-79" fmla="*/ 3328416 w 3328416"/>
              <a:gd name="connsiteY5-80" fmla="*/ 3557511 h 3557511"/>
              <a:gd name="connsiteX6-81" fmla="*/ 0 w 3328416"/>
              <a:gd name="connsiteY6-82" fmla="*/ 3557511 h 3557511"/>
              <a:gd name="connsiteX7-83" fmla="*/ 0 w 3328416"/>
              <a:gd name="connsiteY7-84" fmla="*/ 495 h 3557511"/>
              <a:gd name="connsiteX0-85" fmla="*/ 0 w 3328416"/>
              <a:gd name="connsiteY0-86" fmla="*/ 495 h 3557511"/>
              <a:gd name="connsiteX1-87" fmla="*/ 1184910 w 3328416"/>
              <a:gd name="connsiteY1-88" fmla="*/ 0 h 3557511"/>
              <a:gd name="connsiteX2-89" fmla="*/ 1672590 w 3328416"/>
              <a:gd name="connsiteY2-90" fmla="*/ 457201 h 3557511"/>
              <a:gd name="connsiteX3-91" fmla="*/ 2133600 w 3328416"/>
              <a:gd name="connsiteY3-92" fmla="*/ 1 h 3557511"/>
              <a:gd name="connsiteX4-93" fmla="*/ 3328416 w 3328416"/>
              <a:gd name="connsiteY4-94" fmla="*/ 495 h 3557511"/>
              <a:gd name="connsiteX5-95" fmla="*/ 3328416 w 3328416"/>
              <a:gd name="connsiteY5-96" fmla="*/ 3557511 h 3557511"/>
              <a:gd name="connsiteX6-97" fmla="*/ 0 w 3328416"/>
              <a:gd name="connsiteY6-98" fmla="*/ 3557511 h 3557511"/>
              <a:gd name="connsiteX7-99" fmla="*/ 0 w 3328416"/>
              <a:gd name="connsiteY7-100" fmla="*/ 495 h 3557511"/>
              <a:gd name="connsiteX0-101" fmla="*/ 0 w 3328416"/>
              <a:gd name="connsiteY0-102" fmla="*/ 495 h 3557511"/>
              <a:gd name="connsiteX1-103" fmla="*/ 1184910 w 3328416"/>
              <a:gd name="connsiteY1-104" fmla="*/ 0 h 3557511"/>
              <a:gd name="connsiteX2-105" fmla="*/ 1672590 w 3328416"/>
              <a:gd name="connsiteY2-106" fmla="*/ 457201 h 3557511"/>
              <a:gd name="connsiteX3-107" fmla="*/ 2133600 w 3328416"/>
              <a:gd name="connsiteY3-108" fmla="*/ 1 h 3557511"/>
              <a:gd name="connsiteX4-109" fmla="*/ 3328416 w 3328416"/>
              <a:gd name="connsiteY4-110" fmla="*/ 495 h 3557511"/>
              <a:gd name="connsiteX5-111" fmla="*/ 3328416 w 3328416"/>
              <a:gd name="connsiteY5-112" fmla="*/ 3557511 h 3557511"/>
              <a:gd name="connsiteX6-113" fmla="*/ 0 w 3328416"/>
              <a:gd name="connsiteY6-114" fmla="*/ 3557511 h 3557511"/>
              <a:gd name="connsiteX7-115" fmla="*/ 0 w 3328416"/>
              <a:gd name="connsiteY7-116" fmla="*/ 495 h 3557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Oval 2"/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/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/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/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/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5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/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/>
            <p:cNvSpPr/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/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/>
            <p:cNvSpPr/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/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/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/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/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/>
            <p:cNvSpPr/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/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/>
            <p:cNvSpPr/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/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/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/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/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/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/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/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/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/>
          <p:cNvSpPr/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31" name="Freeform 70"/>
          <p:cNvSpPr/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33" name="Image 4"/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/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icture Placeholder 62"/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46257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1598 h 2826771"/>
              <a:gd name="connsiteX1-13" fmla="*/ 646257 w 2011680"/>
              <a:gd name="connsiteY1-14" fmla="*/ 0 h 2826771"/>
              <a:gd name="connsiteX2-15" fmla="*/ 1358727 w 2011680"/>
              <a:gd name="connsiteY2-16" fmla="*/ 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46257 w 2011680"/>
              <a:gd name="connsiteY1-26" fmla="*/ 0 h 2826771"/>
              <a:gd name="connsiteX2-27" fmla="*/ 1010112 w 2011680"/>
              <a:gd name="connsiteY2-28" fmla="*/ 0 h 2826771"/>
              <a:gd name="connsiteX3-29" fmla="*/ 1358727 w 2011680"/>
              <a:gd name="connsiteY3-30" fmla="*/ 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46257 w 2011680"/>
              <a:gd name="connsiteY1-40" fmla="*/ 0 h 2826771"/>
              <a:gd name="connsiteX2-41" fmla="*/ 1012017 w 2011680"/>
              <a:gd name="connsiteY2-42" fmla="*/ 335280 h 2826771"/>
              <a:gd name="connsiteX3-43" fmla="*/ 1358727 w 2011680"/>
              <a:gd name="connsiteY3-44" fmla="*/ 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46257 w 2011680"/>
              <a:gd name="connsiteY1-56" fmla="*/ 0 h 2826771"/>
              <a:gd name="connsiteX2-57" fmla="*/ 1012017 w 2011680"/>
              <a:gd name="connsiteY2-58" fmla="*/ 335280 h 2826771"/>
              <a:gd name="connsiteX3-59" fmla="*/ 1358727 w 2011680"/>
              <a:gd name="connsiteY3-60" fmla="*/ 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46257 w 2011680"/>
              <a:gd name="connsiteY1-72" fmla="*/ 0 h 2826771"/>
              <a:gd name="connsiteX2-73" fmla="*/ 1012017 w 2011680"/>
              <a:gd name="connsiteY2-74" fmla="*/ 335280 h 2826771"/>
              <a:gd name="connsiteX3-75" fmla="*/ 1358727 w 2011680"/>
              <a:gd name="connsiteY3-76" fmla="*/ 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46257 w 2011680"/>
              <a:gd name="connsiteY1-88" fmla="*/ 0 h 2826771"/>
              <a:gd name="connsiteX2-89" fmla="*/ 1012017 w 2011680"/>
              <a:gd name="connsiteY2-90" fmla="*/ 335280 h 2826771"/>
              <a:gd name="connsiteX3-91" fmla="*/ 1358727 w 2011680"/>
              <a:gd name="connsiteY3-92" fmla="*/ 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  <a:gd name="connsiteX0-101" fmla="*/ 0 w 2011680"/>
              <a:gd name="connsiteY0-102" fmla="*/ 1598 h 2826771"/>
              <a:gd name="connsiteX1-103" fmla="*/ 646257 w 2011680"/>
              <a:gd name="connsiteY1-104" fmla="*/ 0 h 2826771"/>
              <a:gd name="connsiteX2-105" fmla="*/ 1012017 w 2011680"/>
              <a:gd name="connsiteY2-106" fmla="*/ 335280 h 2826771"/>
              <a:gd name="connsiteX3-107" fmla="*/ 1358727 w 2011680"/>
              <a:gd name="connsiteY3-108" fmla="*/ 0 h 2826771"/>
              <a:gd name="connsiteX4-109" fmla="*/ 2011680 w 2011680"/>
              <a:gd name="connsiteY4-110" fmla="*/ 1598 h 2826771"/>
              <a:gd name="connsiteX5-111" fmla="*/ 2011680 w 2011680"/>
              <a:gd name="connsiteY5-112" fmla="*/ 2826771 h 2826771"/>
              <a:gd name="connsiteX6-113" fmla="*/ 0 w 2011680"/>
              <a:gd name="connsiteY6-114" fmla="*/ 2826771 h 2826771"/>
              <a:gd name="connsiteX7-115" fmla="*/ 0 w 2011680"/>
              <a:gd name="connsiteY7-116" fmla="*/ 1598 h 2826771"/>
              <a:gd name="connsiteX0-117" fmla="*/ 0 w 2011680"/>
              <a:gd name="connsiteY0-118" fmla="*/ 1598 h 2826771"/>
              <a:gd name="connsiteX1-119" fmla="*/ 646257 w 2011680"/>
              <a:gd name="connsiteY1-120" fmla="*/ 0 h 2826771"/>
              <a:gd name="connsiteX2-121" fmla="*/ 1012017 w 2011680"/>
              <a:gd name="connsiteY2-122" fmla="*/ 335280 h 2826771"/>
              <a:gd name="connsiteX3-123" fmla="*/ 1358727 w 2011680"/>
              <a:gd name="connsiteY3-124" fmla="*/ 0 h 2826771"/>
              <a:gd name="connsiteX4-125" fmla="*/ 2011680 w 2011680"/>
              <a:gd name="connsiteY4-126" fmla="*/ 1598 h 2826771"/>
              <a:gd name="connsiteX5-127" fmla="*/ 2011680 w 2011680"/>
              <a:gd name="connsiteY5-128" fmla="*/ 2826771 h 2826771"/>
              <a:gd name="connsiteX6-129" fmla="*/ 0 w 2011680"/>
              <a:gd name="connsiteY6-130" fmla="*/ 2826771 h 2826771"/>
              <a:gd name="connsiteX7-131" fmla="*/ 0 w 2011680"/>
              <a:gd name="connsiteY7-132" fmla="*/ 1598 h 2826771"/>
              <a:gd name="connsiteX0-133" fmla="*/ 0 w 2011680"/>
              <a:gd name="connsiteY0-134" fmla="*/ 1598 h 2826771"/>
              <a:gd name="connsiteX1-135" fmla="*/ 646257 w 2011680"/>
              <a:gd name="connsiteY1-136" fmla="*/ 0 h 2826771"/>
              <a:gd name="connsiteX2-137" fmla="*/ 1012017 w 2011680"/>
              <a:gd name="connsiteY2-138" fmla="*/ 335280 h 2826771"/>
              <a:gd name="connsiteX3-139" fmla="*/ 1358727 w 2011680"/>
              <a:gd name="connsiteY3-140" fmla="*/ 0 h 2826771"/>
              <a:gd name="connsiteX4-141" fmla="*/ 2011680 w 2011680"/>
              <a:gd name="connsiteY4-142" fmla="*/ 1598 h 2826771"/>
              <a:gd name="connsiteX5-143" fmla="*/ 2011680 w 2011680"/>
              <a:gd name="connsiteY5-144" fmla="*/ 2826771 h 2826771"/>
              <a:gd name="connsiteX6-145" fmla="*/ 0 w 2011680"/>
              <a:gd name="connsiteY6-146" fmla="*/ 2826771 h 2826771"/>
              <a:gd name="connsiteX7-147" fmla="*/ 0 w 2011680"/>
              <a:gd name="connsiteY7-148" fmla="*/ 1598 h 2826771"/>
              <a:gd name="connsiteX0-149" fmla="*/ 0 w 2011680"/>
              <a:gd name="connsiteY0-150" fmla="*/ 1598 h 2826771"/>
              <a:gd name="connsiteX1-151" fmla="*/ 646257 w 2011680"/>
              <a:gd name="connsiteY1-152" fmla="*/ 0 h 2826771"/>
              <a:gd name="connsiteX2-153" fmla="*/ 1012017 w 2011680"/>
              <a:gd name="connsiteY2-154" fmla="*/ 335280 h 2826771"/>
              <a:gd name="connsiteX3-155" fmla="*/ 1358727 w 2011680"/>
              <a:gd name="connsiteY3-156" fmla="*/ 0 h 2826771"/>
              <a:gd name="connsiteX4-157" fmla="*/ 2011680 w 2011680"/>
              <a:gd name="connsiteY4-158" fmla="*/ 1598 h 2826771"/>
              <a:gd name="connsiteX5-159" fmla="*/ 2011680 w 2011680"/>
              <a:gd name="connsiteY5-160" fmla="*/ 2826771 h 2826771"/>
              <a:gd name="connsiteX6-161" fmla="*/ 0 w 2011680"/>
              <a:gd name="connsiteY6-162" fmla="*/ 2826771 h 2826771"/>
              <a:gd name="connsiteX7-163" fmla="*/ 0 w 2011680"/>
              <a:gd name="connsiteY7-164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Picture Placeholder 62"/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4646 h 2829819"/>
              <a:gd name="connsiteX1-3" fmla="*/ 994434 w 2011680"/>
              <a:gd name="connsiteY1-4" fmla="*/ 0 h 2829819"/>
              <a:gd name="connsiteX2-5" fmla="*/ 2011680 w 2011680"/>
              <a:gd name="connsiteY2-6" fmla="*/ 4646 h 2829819"/>
              <a:gd name="connsiteX3-7" fmla="*/ 2011680 w 2011680"/>
              <a:gd name="connsiteY3-8" fmla="*/ 2829819 h 2829819"/>
              <a:gd name="connsiteX4-9" fmla="*/ 0 w 2011680"/>
              <a:gd name="connsiteY4-10" fmla="*/ 2829819 h 2829819"/>
              <a:gd name="connsiteX5" fmla="*/ 0 w 2011680"/>
              <a:gd name="connsiteY5" fmla="*/ 4646 h 2829819"/>
              <a:gd name="connsiteX0-11" fmla="*/ 0 w 2011680"/>
              <a:gd name="connsiteY0-12" fmla="*/ 4646 h 2829819"/>
              <a:gd name="connsiteX1-13" fmla="*/ 994434 w 2011680"/>
              <a:gd name="connsiteY1-14" fmla="*/ 0 h 2829819"/>
              <a:gd name="connsiteX2-15" fmla="*/ 2011680 w 2011680"/>
              <a:gd name="connsiteY2-16" fmla="*/ 4646 h 2829819"/>
              <a:gd name="connsiteX3-17" fmla="*/ 2011680 w 2011680"/>
              <a:gd name="connsiteY3-18" fmla="*/ 2829819 h 2829819"/>
              <a:gd name="connsiteX4-19" fmla="*/ 0 w 2011680"/>
              <a:gd name="connsiteY4-20" fmla="*/ 2829819 h 2829819"/>
              <a:gd name="connsiteX5-21" fmla="*/ 0 w 2011680"/>
              <a:gd name="connsiteY5-22" fmla="*/ 4646 h 2829819"/>
              <a:gd name="connsiteX0-23" fmla="*/ 0 w 2011680"/>
              <a:gd name="connsiteY0-24" fmla="*/ 4646 h 2829819"/>
              <a:gd name="connsiteX1-25" fmla="*/ 994434 w 2011680"/>
              <a:gd name="connsiteY1-26" fmla="*/ 0 h 2829819"/>
              <a:gd name="connsiteX2-27" fmla="*/ 2011680 w 2011680"/>
              <a:gd name="connsiteY2-28" fmla="*/ 4646 h 2829819"/>
              <a:gd name="connsiteX3-29" fmla="*/ 2011680 w 2011680"/>
              <a:gd name="connsiteY3-30" fmla="*/ 2829819 h 2829819"/>
              <a:gd name="connsiteX4-31" fmla="*/ 0 w 2011680"/>
              <a:gd name="connsiteY4-32" fmla="*/ 2829819 h 2829819"/>
              <a:gd name="connsiteX5-33" fmla="*/ 0 w 2011680"/>
              <a:gd name="connsiteY5-34" fmla="*/ 4646 h 2829819"/>
              <a:gd name="connsiteX0-35" fmla="*/ 0 w 2011680"/>
              <a:gd name="connsiteY0-36" fmla="*/ 4646 h 2829819"/>
              <a:gd name="connsiteX1-37" fmla="*/ 994434 w 2011680"/>
              <a:gd name="connsiteY1-38" fmla="*/ 0 h 2829819"/>
              <a:gd name="connsiteX2-39" fmla="*/ 1362480 w 2011680"/>
              <a:gd name="connsiteY2-40" fmla="*/ 3048 h 2829819"/>
              <a:gd name="connsiteX3-41" fmla="*/ 2011680 w 2011680"/>
              <a:gd name="connsiteY3-42" fmla="*/ 4646 h 2829819"/>
              <a:gd name="connsiteX4-43" fmla="*/ 2011680 w 2011680"/>
              <a:gd name="connsiteY4-44" fmla="*/ 2829819 h 2829819"/>
              <a:gd name="connsiteX5-45" fmla="*/ 0 w 2011680"/>
              <a:gd name="connsiteY5-46" fmla="*/ 2829819 h 2829819"/>
              <a:gd name="connsiteX6" fmla="*/ 0 w 2011680"/>
              <a:gd name="connsiteY6" fmla="*/ 4646 h 2829819"/>
              <a:gd name="connsiteX0-47" fmla="*/ 0 w 2011680"/>
              <a:gd name="connsiteY0-48" fmla="*/ 4646 h 2829819"/>
              <a:gd name="connsiteX1-49" fmla="*/ 651915 w 2011680"/>
              <a:gd name="connsiteY1-50" fmla="*/ 1143 h 2829819"/>
              <a:gd name="connsiteX2-51" fmla="*/ 994434 w 2011680"/>
              <a:gd name="connsiteY2-52" fmla="*/ 0 h 2829819"/>
              <a:gd name="connsiteX3-53" fmla="*/ 1362480 w 2011680"/>
              <a:gd name="connsiteY3-54" fmla="*/ 3048 h 2829819"/>
              <a:gd name="connsiteX4-55" fmla="*/ 2011680 w 2011680"/>
              <a:gd name="connsiteY4-56" fmla="*/ 4646 h 2829819"/>
              <a:gd name="connsiteX5-57" fmla="*/ 2011680 w 2011680"/>
              <a:gd name="connsiteY5-58" fmla="*/ 2829819 h 2829819"/>
              <a:gd name="connsiteX6-59" fmla="*/ 0 w 2011680"/>
              <a:gd name="connsiteY6-60" fmla="*/ 2829819 h 2829819"/>
              <a:gd name="connsiteX7" fmla="*/ 0 w 2011680"/>
              <a:gd name="connsiteY7" fmla="*/ 4646 h 2829819"/>
              <a:gd name="connsiteX0-61" fmla="*/ 0 w 2011680"/>
              <a:gd name="connsiteY0-62" fmla="*/ 3503 h 2828676"/>
              <a:gd name="connsiteX1-63" fmla="*/ 651915 w 2011680"/>
              <a:gd name="connsiteY1-64" fmla="*/ 0 h 2828676"/>
              <a:gd name="connsiteX2-65" fmla="*/ 1005864 w 2011680"/>
              <a:gd name="connsiteY2-66" fmla="*/ 336042 h 2828676"/>
              <a:gd name="connsiteX3-67" fmla="*/ 1362480 w 2011680"/>
              <a:gd name="connsiteY3-68" fmla="*/ 1905 h 2828676"/>
              <a:gd name="connsiteX4-69" fmla="*/ 2011680 w 2011680"/>
              <a:gd name="connsiteY4-70" fmla="*/ 3503 h 2828676"/>
              <a:gd name="connsiteX5-71" fmla="*/ 2011680 w 2011680"/>
              <a:gd name="connsiteY5-72" fmla="*/ 2828676 h 2828676"/>
              <a:gd name="connsiteX6-73" fmla="*/ 0 w 2011680"/>
              <a:gd name="connsiteY6-74" fmla="*/ 2828676 h 2828676"/>
              <a:gd name="connsiteX7-75" fmla="*/ 0 w 2011680"/>
              <a:gd name="connsiteY7-76" fmla="*/ 3503 h 2828676"/>
              <a:gd name="connsiteX0-77" fmla="*/ 0 w 2011680"/>
              <a:gd name="connsiteY0-78" fmla="*/ 3503 h 2828676"/>
              <a:gd name="connsiteX1-79" fmla="*/ 651915 w 2011680"/>
              <a:gd name="connsiteY1-80" fmla="*/ 0 h 2828676"/>
              <a:gd name="connsiteX2-81" fmla="*/ 1005864 w 2011680"/>
              <a:gd name="connsiteY2-82" fmla="*/ 336042 h 2828676"/>
              <a:gd name="connsiteX3-83" fmla="*/ 1362480 w 2011680"/>
              <a:gd name="connsiteY3-84" fmla="*/ 1905 h 2828676"/>
              <a:gd name="connsiteX4-85" fmla="*/ 2011680 w 2011680"/>
              <a:gd name="connsiteY4-86" fmla="*/ 3503 h 2828676"/>
              <a:gd name="connsiteX5-87" fmla="*/ 2011680 w 2011680"/>
              <a:gd name="connsiteY5-88" fmla="*/ 2828676 h 2828676"/>
              <a:gd name="connsiteX6-89" fmla="*/ 0 w 2011680"/>
              <a:gd name="connsiteY6-90" fmla="*/ 2828676 h 2828676"/>
              <a:gd name="connsiteX7-91" fmla="*/ 0 w 2011680"/>
              <a:gd name="connsiteY7-92" fmla="*/ 3503 h 2828676"/>
              <a:gd name="connsiteX0-93" fmla="*/ 0 w 2011680"/>
              <a:gd name="connsiteY0-94" fmla="*/ 3503 h 2828676"/>
              <a:gd name="connsiteX1-95" fmla="*/ 651915 w 2011680"/>
              <a:gd name="connsiteY1-96" fmla="*/ 0 h 2828676"/>
              <a:gd name="connsiteX2-97" fmla="*/ 1005864 w 2011680"/>
              <a:gd name="connsiteY2-98" fmla="*/ 336042 h 2828676"/>
              <a:gd name="connsiteX3-99" fmla="*/ 1362480 w 2011680"/>
              <a:gd name="connsiteY3-100" fmla="*/ 1905 h 2828676"/>
              <a:gd name="connsiteX4-101" fmla="*/ 2011680 w 2011680"/>
              <a:gd name="connsiteY4-102" fmla="*/ 3503 h 2828676"/>
              <a:gd name="connsiteX5-103" fmla="*/ 2011680 w 2011680"/>
              <a:gd name="connsiteY5-104" fmla="*/ 2828676 h 2828676"/>
              <a:gd name="connsiteX6-105" fmla="*/ 0 w 2011680"/>
              <a:gd name="connsiteY6-106" fmla="*/ 2828676 h 2828676"/>
              <a:gd name="connsiteX7-107" fmla="*/ 0 w 2011680"/>
              <a:gd name="connsiteY7-108" fmla="*/ 3503 h 2828676"/>
              <a:gd name="connsiteX0-109" fmla="*/ 0 w 2011680"/>
              <a:gd name="connsiteY0-110" fmla="*/ 3503 h 2828676"/>
              <a:gd name="connsiteX1-111" fmla="*/ 651915 w 2011680"/>
              <a:gd name="connsiteY1-112" fmla="*/ 0 h 2828676"/>
              <a:gd name="connsiteX2-113" fmla="*/ 1005864 w 2011680"/>
              <a:gd name="connsiteY2-114" fmla="*/ 336042 h 2828676"/>
              <a:gd name="connsiteX3-115" fmla="*/ 1362480 w 2011680"/>
              <a:gd name="connsiteY3-116" fmla="*/ 1905 h 2828676"/>
              <a:gd name="connsiteX4-117" fmla="*/ 2011680 w 2011680"/>
              <a:gd name="connsiteY4-118" fmla="*/ 3503 h 2828676"/>
              <a:gd name="connsiteX5-119" fmla="*/ 2011680 w 2011680"/>
              <a:gd name="connsiteY5-120" fmla="*/ 2828676 h 2828676"/>
              <a:gd name="connsiteX6-121" fmla="*/ 0 w 2011680"/>
              <a:gd name="connsiteY6-122" fmla="*/ 2828676 h 2828676"/>
              <a:gd name="connsiteX7-123" fmla="*/ 0 w 2011680"/>
              <a:gd name="connsiteY7-124" fmla="*/ 3503 h 2828676"/>
              <a:gd name="connsiteX0-125" fmla="*/ 0 w 2011680"/>
              <a:gd name="connsiteY0-126" fmla="*/ 3503 h 2828676"/>
              <a:gd name="connsiteX1-127" fmla="*/ 651915 w 2011680"/>
              <a:gd name="connsiteY1-128" fmla="*/ 0 h 2828676"/>
              <a:gd name="connsiteX2-129" fmla="*/ 1005864 w 2011680"/>
              <a:gd name="connsiteY2-130" fmla="*/ 336042 h 2828676"/>
              <a:gd name="connsiteX3-131" fmla="*/ 1362480 w 2011680"/>
              <a:gd name="connsiteY3-132" fmla="*/ 1905 h 2828676"/>
              <a:gd name="connsiteX4-133" fmla="*/ 2011680 w 2011680"/>
              <a:gd name="connsiteY4-134" fmla="*/ 3503 h 2828676"/>
              <a:gd name="connsiteX5-135" fmla="*/ 2011680 w 2011680"/>
              <a:gd name="connsiteY5-136" fmla="*/ 2828676 h 2828676"/>
              <a:gd name="connsiteX6-137" fmla="*/ 0 w 2011680"/>
              <a:gd name="connsiteY6-138" fmla="*/ 2828676 h 2828676"/>
              <a:gd name="connsiteX7-139" fmla="*/ 0 w 2011680"/>
              <a:gd name="connsiteY7-140" fmla="*/ 3503 h 2828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75" y="connsiteY7-76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9" name="Oval 8"/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icture Placeholder 62"/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49951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3503 h 2828676"/>
              <a:gd name="connsiteX1-13" fmla="*/ 649951 w 2011680"/>
              <a:gd name="connsiteY1-14" fmla="*/ 1905 h 2828676"/>
              <a:gd name="connsiteX2-15" fmla="*/ 1358611 w 2011680"/>
              <a:gd name="connsiteY2-16" fmla="*/ 0 h 2828676"/>
              <a:gd name="connsiteX3-17" fmla="*/ 2011680 w 2011680"/>
              <a:gd name="connsiteY3-18" fmla="*/ 3503 h 2828676"/>
              <a:gd name="connsiteX4-19" fmla="*/ 2011680 w 2011680"/>
              <a:gd name="connsiteY4-20" fmla="*/ 2828676 h 2828676"/>
              <a:gd name="connsiteX5-21" fmla="*/ 0 w 2011680"/>
              <a:gd name="connsiteY5-22" fmla="*/ 2828676 h 2828676"/>
              <a:gd name="connsiteX6" fmla="*/ 0 w 2011680"/>
              <a:gd name="connsiteY6" fmla="*/ 3503 h 2828676"/>
              <a:gd name="connsiteX0-23" fmla="*/ 0 w 2011680"/>
              <a:gd name="connsiteY0-24" fmla="*/ 3503 h 2828676"/>
              <a:gd name="connsiteX1-25" fmla="*/ 649951 w 2011680"/>
              <a:gd name="connsiteY1-26" fmla="*/ 1905 h 2828676"/>
              <a:gd name="connsiteX2-27" fmla="*/ 1006186 w 2011680"/>
              <a:gd name="connsiteY2-28" fmla="*/ 0 h 2828676"/>
              <a:gd name="connsiteX3-29" fmla="*/ 1358611 w 2011680"/>
              <a:gd name="connsiteY3-30" fmla="*/ 0 h 2828676"/>
              <a:gd name="connsiteX4-31" fmla="*/ 2011680 w 2011680"/>
              <a:gd name="connsiteY4-32" fmla="*/ 3503 h 2828676"/>
              <a:gd name="connsiteX5-33" fmla="*/ 2011680 w 2011680"/>
              <a:gd name="connsiteY5-34" fmla="*/ 2828676 h 2828676"/>
              <a:gd name="connsiteX6-35" fmla="*/ 0 w 2011680"/>
              <a:gd name="connsiteY6-36" fmla="*/ 2828676 h 2828676"/>
              <a:gd name="connsiteX7" fmla="*/ 0 w 2011680"/>
              <a:gd name="connsiteY7" fmla="*/ 3503 h 2828676"/>
              <a:gd name="connsiteX0-37" fmla="*/ 0 w 2011680"/>
              <a:gd name="connsiteY0-38" fmla="*/ 3503 h 2828676"/>
              <a:gd name="connsiteX1-39" fmla="*/ 649951 w 2011680"/>
              <a:gd name="connsiteY1-40" fmla="*/ 1905 h 2828676"/>
              <a:gd name="connsiteX2-41" fmla="*/ 1009996 w 2011680"/>
              <a:gd name="connsiteY2-42" fmla="*/ 333375 h 2828676"/>
              <a:gd name="connsiteX3-43" fmla="*/ 1358611 w 2011680"/>
              <a:gd name="connsiteY3-44" fmla="*/ 0 h 2828676"/>
              <a:gd name="connsiteX4-45" fmla="*/ 2011680 w 2011680"/>
              <a:gd name="connsiteY4-46" fmla="*/ 3503 h 2828676"/>
              <a:gd name="connsiteX5-47" fmla="*/ 2011680 w 2011680"/>
              <a:gd name="connsiteY5-48" fmla="*/ 2828676 h 2828676"/>
              <a:gd name="connsiteX6-49" fmla="*/ 0 w 2011680"/>
              <a:gd name="connsiteY6-50" fmla="*/ 2828676 h 2828676"/>
              <a:gd name="connsiteX7-51" fmla="*/ 0 w 2011680"/>
              <a:gd name="connsiteY7-52" fmla="*/ 3503 h 2828676"/>
              <a:gd name="connsiteX0-53" fmla="*/ 0 w 2011680"/>
              <a:gd name="connsiteY0-54" fmla="*/ 3503 h 2828676"/>
              <a:gd name="connsiteX1-55" fmla="*/ 649951 w 2011680"/>
              <a:gd name="connsiteY1-56" fmla="*/ 1905 h 2828676"/>
              <a:gd name="connsiteX2-57" fmla="*/ 1009996 w 2011680"/>
              <a:gd name="connsiteY2-58" fmla="*/ 333375 h 2828676"/>
              <a:gd name="connsiteX3-59" fmla="*/ 1358611 w 2011680"/>
              <a:gd name="connsiteY3-60" fmla="*/ 0 h 2828676"/>
              <a:gd name="connsiteX4-61" fmla="*/ 2011680 w 2011680"/>
              <a:gd name="connsiteY4-62" fmla="*/ 3503 h 2828676"/>
              <a:gd name="connsiteX5-63" fmla="*/ 2011680 w 2011680"/>
              <a:gd name="connsiteY5-64" fmla="*/ 2828676 h 2828676"/>
              <a:gd name="connsiteX6-65" fmla="*/ 0 w 2011680"/>
              <a:gd name="connsiteY6-66" fmla="*/ 2828676 h 2828676"/>
              <a:gd name="connsiteX7-67" fmla="*/ 0 w 2011680"/>
              <a:gd name="connsiteY7-68" fmla="*/ 3503 h 2828676"/>
              <a:gd name="connsiteX0-69" fmla="*/ 0 w 2011680"/>
              <a:gd name="connsiteY0-70" fmla="*/ 3503 h 2828676"/>
              <a:gd name="connsiteX1-71" fmla="*/ 649951 w 2011680"/>
              <a:gd name="connsiteY1-72" fmla="*/ 1905 h 2828676"/>
              <a:gd name="connsiteX2-73" fmla="*/ 1009996 w 2011680"/>
              <a:gd name="connsiteY2-74" fmla="*/ 333375 h 2828676"/>
              <a:gd name="connsiteX3-75" fmla="*/ 1358611 w 2011680"/>
              <a:gd name="connsiteY3-76" fmla="*/ 0 h 2828676"/>
              <a:gd name="connsiteX4-77" fmla="*/ 2011680 w 2011680"/>
              <a:gd name="connsiteY4-78" fmla="*/ 3503 h 2828676"/>
              <a:gd name="connsiteX5-79" fmla="*/ 2011680 w 2011680"/>
              <a:gd name="connsiteY5-80" fmla="*/ 2828676 h 2828676"/>
              <a:gd name="connsiteX6-81" fmla="*/ 0 w 2011680"/>
              <a:gd name="connsiteY6-82" fmla="*/ 2828676 h 2828676"/>
              <a:gd name="connsiteX7-83" fmla="*/ 0 w 2011680"/>
              <a:gd name="connsiteY7-84" fmla="*/ 3503 h 2828676"/>
              <a:gd name="connsiteX0-85" fmla="*/ 0 w 2011680"/>
              <a:gd name="connsiteY0-86" fmla="*/ 3503 h 2828676"/>
              <a:gd name="connsiteX1-87" fmla="*/ 649951 w 2011680"/>
              <a:gd name="connsiteY1-88" fmla="*/ 1905 h 2828676"/>
              <a:gd name="connsiteX2-89" fmla="*/ 1009996 w 2011680"/>
              <a:gd name="connsiteY2-90" fmla="*/ 333375 h 2828676"/>
              <a:gd name="connsiteX3-91" fmla="*/ 1358611 w 2011680"/>
              <a:gd name="connsiteY3-92" fmla="*/ 0 h 2828676"/>
              <a:gd name="connsiteX4-93" fmla="*/ 2011680 w 2011680"/>
              <a:gd name="connsiteY4-94" fmla="*/ 3503 h 2828676"/>
              <a:gd name="connsiteX5-95" fmla="*/ 2011680 w 2011680"/>
              <a:gd name="connsiteY5-96" fmla="*/ 2828676 h 2828676"/>
              <a:gd name="connsiteX6-97" fmla="*/ 0 w 2011680"/>
              <a:gd name="connsiteY6-98" fmla="*/ 2828676 h 2828676"/>
              <a:gd name="connsiteX7-99" fmla="*/ 0 w 2011680"/>
              <a:gd name="connsiteY7-100" fmla="*/ 3503 h 2828676"/>
              <a:gd name="connsiteX0-101" fmla="*/ 0 w 2011680"/>
              <a:gd name="connsiteY0-102" fmla="*/ 3503 h 2828676"/>
              <a:gd name="connsiteX1-103" fmla="*/ 649951 w 2011680"/>
              <a:gd name="connsiteY1-104" fmla="*/ 1905 h 2828676"/>
              <a:gd name="connsiteX2-105" fmla="*/ 1009996 w 2011680"/>
              <a:gd name="connsiteY2-106" fmla="*/ 333375 h 2828676"/>
              <a:gd name="connsiteX3-107" fmla="*/ 1358611 w 2011680"/>
              <a:gd name="connsiteY3-108" fmla="*/ 0 h 2828676"/>
              <a:gd name="connsiteX4-109" fmla="*/ 2011680 w 2011680"/>
              <a:gd name="connsiteY4-110" fmla="*/ 3503 h 2828676"/>
              <a:gd name="connsiteX5-111" fmla="*/ 2011680 w 2011680"/>
              <a:gd name="connsiteY5-112" fmla="*/ 2828676 h 2828676"/>
              <a:gd name="connsiteX6-113" fmla="*/ 0 w 2011680"/>
              <a:gd name="connsiteY6-114" fmla="*/ 2828676 h 2828676"/>
              <a:gd name="connsiteX7-115" fmla="*/ 0 w 2011680"/>
              <a:gd name="connsiteY7-116" fmla="*/ 3503 h 2828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Picture Placeholder 62"/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51163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1598 h 2826771"/>
              <a:gd name="connsiteX1-13" fmla="*/ 651163 w 2011680"/>
              <a:gd name="connsiteY1-14" fmla="*/ 0 h 2826771"/>
              <a:gd name="connsiteX2-15" fmla="*/ 1357283 w 2011680"/>
              <a:gd name="connsiteY2-16" fmla="*/ 254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51163 w 2011680"/>
              <a:gd name="connsiteY1-26" fmla="*/ 0 h 2826771"/>
              <a:gd name="connsiteX2-27" fmla="*/ 1014383 w 2011680"/>
              <a:gd name="connsiteY2-28" fmla="*/ 330200 h 2826771"/>
              <a:gd name="connsiteX3-29" fmla="*/ 1357283 w 2011680"/>
              <a:gd name="connsiteY3-30" fmla="*/ 254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51163 w 2011680"/>
              <a:gd name="connsiteY1-40" fmla="*/ 0 h 2826771"/>
              <a:gd name="connsiteX2-41" fmla="*/ 1014383 w 2011680"/>
              <a:gd name="connsiteY2-42" fmla="*/ 330200 h 2826771"/>
              <a:gd name="connsiteX3-43" fmla="*/ 1357283 w 2011680"/>
              <a:gd name="connsiteY3-44" fmla="*/ 254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51163 w 2011680"/>
              <a:gd name="connsiteY1-56" fmla="*/ 0 h 2826771"/>
              <a:gd name="connsiteX2-57" fmla="*/ 1014383 w 2011680"/>
              <a:gd name="connsiteY2-58" fmla="*/ 330200 h 2826771"/>
              <a:gd name="connsiteX3-59" fmla="*/ 1357283 w 2011680"/>
              <a:gd name="connsiteY3-60" fmla="*/ 254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51163 w 2011680"/>
              <a:gd name="connsiteY1-72" fmla="*/ 0 h 2826771"/>
              <a:gd name="connsiteX2-73" fmla="*/ 1014383 w 2011680"/>
              <a:gd name="connsiteY2-74" fmla="*/ 330200 h 2826771"/>
              <a:gd name="connsiteX3-75" fmla="*/ 1357283 w 2011680"/>
              <a:gd name="connsiteY3-76" fmla="*/ 254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51163 w 2011680"/>
              <a:gd name="connsiteY1-88" fmla="*/ 0 h 2826771"/>
              <a:gd name="connsiteX2-89" fmla="*/ 1014383 w 2011680"/>
              <a:gd name="connsiteY2-90" fmla="*/ 330200 h 2826771"/>
              <a:gd name="connsiteX3-91" fmla="*/ 1357283 w 2011680"/>
              <a:gd name="connsiteY3-92" fmla="*/ 254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  <a:gd name="connsiteX0-101" fmla="*/ 0 w 2011680"/>
              <a:gd name="connsiteY0-102" fmla="*/ 1598 h 2826771"/>
              <a:gd name="connsiteX1-103" fmla="*/ 651163 w 2011680"/>
              <a:gd name="connsiteY1-104" fmla="*/ 0 h 2826771"/>
              <a:gd name="connsiteX2-105" fmla="*/ 1014383 w 2011680"/>
              <a:gd name="connsiteY2-106" fmla="*/ 330200 h 2826771"/>
              <a:gd name="connsiteX3-107" fmla="*/ 1357283 w 2011680"/>
              <a:gd name="connsiteY3-108" fmla="*/ 2540 h 2826771"/>
              <a:gd name="connsiteX4-109" fmla="*/ 2011680 w 2011680"/>
              <a:gd name="connsiteY4-110" fmla="*/ 1598 h 2826771"/>
              <a:gd name="connsiteX5-111" fmla="*/ 2011680 w 2011680"/>
              <a:gd name="connsiteY5-112" fmla="*/ 2826771 h 2826771"/>
              <a:gd name="connsiteX6-113" fmla="*/ 0 w 2011680"/>
              <a:gd name="connsiteY6-114" fmla="*/ 2826771 h 2826771"/>
              <a:gd name="connsiteX7-115" fmla="*/ 0 w 2011680"/>
              <a:gd name="connsiteY7-116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icture Placeholder 62"/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0 h 2825173"/>
              <a:gd name="connsiteX1-3" fmla="*/ 655551 w 2011680"/>
              <a:gd name="connsiteY1-4" fmla="*/ 942 h 2825173"/>
              <a:gd name="connsiteX2-5" fmla="*/ 2011680 w 2011680"/>
              <a:gd name="connsiteY2-6" fmla="*/ 0 h 2825173"/>
              <a:gd name="connsiteX3-7" fmla="*/ 2011680 w 2011680"/>
              <a:gd name="connsiteY3-8" fmla="*/ 2825173 h 2825173"/>
              <a:gd name="connsiteX4-9" fmla="*/ 0 w 2011680"/>
              <a:gd name="connsiteY4-10" fmla="*/ 2825173 h 2825173"/>
              <a:gd name="connsiteX5" fmla="*/ 0 w 2011680"/>
              <a:gd name="connsiteY5" fmla="*/ 0 h 2825173"/>
              <a:gd name="connsiteX0-11" fmla="*/ 0 w 2011680"/>
              <a:gd name="connsiteY0-12" fmla="*/ 1598 h 2826771"/>
              <a:gd name="connsiteX1-13" fmla="*/ 655551 w 2011680"/>
              <a:gd name="connsiteY1-14" fmla="*/ 2540 h 2826771"/>
              <a:gd name="connsiteX2-15" fmla="*/ 1364211 w 2011680"/>
              <a:gd name="connsiteY2-16" fmla="*/ 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55551 w 2011680"/>
              <a:gd name="connsiteY1-26" fmla="*/ 2540 h 2826771"/>
              <a:gd name="connsiteX2-27" fmla="*/ 1016231 w 2011680"/>
              <a:gd name="connsiteY2-28" fmla="*/ 327660 h 2826771"/>
              <a:gd name="connsiteX3-29" fmla="*/ 1364211 w 2011680"/>
              <a:gd name="connsiteY3-30" fmla="*/ 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55551 w 2011680"/>
              <a:gd name="connsiteY1-40" fmla="*/ 2540 h 2826771"/>
              <a:gd name="connsiteX2-41" fmla="*/ 1016231 w 2011680"/>
              <a:gd name="connsiteY2-42" fmla="*/ 327660 h 2826771"/>
              <a:gd name="connsiteX3-43" fmla="*/ 1364211 w 2011680"/>
              <a:gd name="connsiteY3-44" fmla="*/ 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55551 w 2011680"/>
              <a:gd name="connsiteY1-56" fmla="*/ 2540 h 2826771"/>
              <a:gd name="connsiteX2-57" fmla="*/ 1016231 w 2011680"/>
              <a:gd name="connsiteY2-58" fmla="*/ 327660 h 2826771"/>
              <a:gd name="connsiteX3-59" fmla="*/ 1364211 w 2011680"/>
              <a:gd name="connsiteY3-60" fmla="*/ 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55551 w 2011680"/>
              <a:gd name="connsiteY1-72" fmla="*/ 2540 h 2826771"/>
              <a:gd name="connsiteX2-73" fmla="*/ 1016231 w 2011680"/>
              <a:gd name="connsiteY2-74" fmla="*/ 327660 h 2826771"/>
              <a:gd name="connsiteX3-75" fmla="*/ 1364211 w 2011680"/>
              <a:gd name="connsiteY3-76" fmla="*/ 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55551 w 2011680"/>
              <a:gd name="connsiteY1-88" fmla="*/ 2540 h 2826771"/>
              <a:gd name="connsiteX2-89" fmla="*/ 1016231 w 2011680"/>
              <a:gd name="connsiteY2-90" fmla="*/ 327660 h 2826771"/>
              <a:gd name="connsiteX3-91" fmla="*/ 1364211 w 2011680"/>
              <a:gd name="connsiteY3-92" fmla="*/ 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0" name="Image 2"/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7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8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9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0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1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64" name="Picture Placeholder 6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6845 h 3563861"/>
              <a:gd name="connsiteX1-3" fmla="*/ 1191768 w 3328416"/>
              <a:gd name="connsiteY1-4" fmla="*/ 0 h 3563861"/>
              <a:gd name="connsiteX2-5" fmla="*/ 3328416 w 3328416"/>
              <a:gd name="connsiteY2-6" fmla="*/ 6845 h 3563861"/>
              <a:gd name="connsiteX3-7" fmla="*/ 3328416 w 3328416"/>
              <a:gd name="connsiteY3-8" fmla="*/ 3563861 h 3563861"/>
              <a:gd name="connsiteX4-9" fmla="*/ 0 w 3328416"/>
              <a:gd name="connsiteY4-10" fmla="*/ 3563861 h 3563861"/>
              <a:gd name="connsiteX5" fmla="*/ 0 w 3328416"/>
              <a:gd name="connsiteY5" fmla="*/ 6845 h 3563861"/>
              <a:gd name="connsiteX0-11" fmla="*/ 0 w 3328416"/>
              <a:gd name="connsiteY0-12" fmla="*/ 6845 h 3563861"/>
              <a:gd name="connsiteX1-13" fmla="*/ 1191768 w 3328416"/>
              <a:gd name="connsiteY1-14" fmla="*/ 0 h 3563861"/>
              <a:gd name="connsiteX2-15" fmla="*/ 2126488 w 3328416"/>
              <a:gd name="connsiteY2-16" fmla="*/ 1 h 3563861"/>
              <a:gd name="connsiteX3-17" fmla="*/ 3328416 w 3328416"/>
              <a:gd name="connsiteY3-18" fmla="*/ 6845 h 3563861"/>
              <a:gd name="connsiteX4-19" fmla="*/ 3328416 w 3328416"/>
              <a:gd name="connsiteY4-20" fmla="*/ 3563861 h 3563861"/>
              <a:gd name="connsiteX5-21" fmla="*/ 0 w 3328416"/>
              <a:gd name="connsiteY5-22" fmla="*/ 3563861 h 3563861"/>
              <a:gd name="connsiteX6" fmla="*/ 0 w 3328416"/>
              <a:gd name="connsiteY6" fmla="*/ 6845 h 3563861"/>
              <a:gd name="connsiteX0-23" fmla="*/ 0 w 3328416"/>
              <a:gd name="connsiteY0-24" fmla="*/ 6845 h 3563861"/>
              <a:gd name="connsiteX1-25" fmla="*/ 1191768 w 3328416"/>
              <a:gd name="connsiteY1-26" fmla="*/ 0 h 3563861"/>
              <a:gd name="connsiteX2-27" fmla="*/ 2126488 w 3328416"/>
              <a:gd name="connsiteY2-28" fmla="*/ 1 h 3563861"/>
              <a:gd name="connsiteX3-29" fmla="*/ 3328416 w 3328416"/>
              <a:gd name="connsiteY3-30" fmla="*/ 6845 h 3563861"/>
              <a:gd name="connsiteX4-31" fmla="*/ 3328416 w 3328416"/>
              <a:gd name="connsiteY4-32" fmla="*/ 3563861 h 3563861"/>
              <a:gd name="connsiteX5-33" fmla="*/ 0 w 3328416"/>
              <a:gd name="connsiteY5-34" fmla="*/ 3563861 h 3563861"/>
              <a:gd name="connsiteX6-35" fmla="*/ 0 w 3328416"/>
              <a:gd name="connsiteY6-36" fmla="*/ 6845 h 3563861"/>
              <a:gd name="connsiteX0-37" fmla="*/ 0 w 3328416"/>
              <a:gd name="connsiteY0-38" fmla="*/ 6845 h 3563861"/>
              <a:gd name="connsiteX1-39" fmla="*/ 1191768 w 3328416"/>
              <a:gd name="connsiteY1-40" fmla="*/ 0 h 3563861"/>
              <a:gd name="connsiteX2-41" fmla="*/ 2126488 w 3328416"/>
              <a:gd name="connsiteY2-42" fmla="*/ 1 h 3563861"/>
              <a:gd name="connsiteX3-43" fmla="*/ 3328416 w 3328416"/>
              <a:gd name="connsiteY3-44" fmla="*/ 6845 h 3563861"/>
              <a:gd name="connsiteX4-45" fmla="*/ 3328416 w 3328416"/>
              <a:gd name="connsiteY4-46" fmla="*/ 3563861 h 3563861"/>
              <a:gd name="connsiteX5-47" fmla="*/ 0 w 3328416"/>
              <a:gd name="connsiteY5-48" fmla="*/ 3563861 h 3563861"/>
              <a:gd name="connsiteX6-49" fmla="*/ 0 w 3328416"/>
              <a:gd name="connsiteY6-50" fmla="*/ 6845 h 3563861"/>
              <a:gd name="connsiteX0-51" fmla="*/ 0 w 3328416"/>
              <a:gd name="connsiteY0-52" fmla="*/ 6845 h 3563861"/>
              <a:gd name="connsiteX1-53" fmla="*/ 1191768 w 3328416"/>
              <a:gd name="connsiteY1-54" fmla="*/ 0 h 3563861"/>
              <a:gd name="connsiteX2-55" fmla="*/ 1679448 w 3328416"/>
              <a:gd name="connsiteY2-56" fmla="*/ 452121 h 3563861"/>
              <a:gd name="connsiteX3-57" fmla="*/ 2126488 w 3328416"/>
              <a:gd name="connsiteY3-58" fmla="*/ 1 h 3563861"/>
              <a:gd name="connsiteX4-59" fmla="*/ 3328416 w 3328416"/>
              <a:gd name="connsiteY4-60" fmla="*/ 6845 h 3563861"/>
              <a:gd name="connsiteX5-61" fmla="*/ 3328416 w 3328416"/>
              <a:gd name="connsiteY5-62" fmla="*/ 3563861 h 3563861"/>
              <a:gd name="connsiteX6-63" fmla="*/ 0 w 3328416"/>
              <a:gd name="connsiteY6-64" fmla="*/ 3563861 h 3563861"/>
              <a:gd name="connsiteX7" fmla="*/ 0 w 3328416"/>
              <a:gd name="connsiteY7" fmla="*/ 6845 h 3563861"/>
              <a:gd name="connsiteX0-65" fmla="*/ 0 w 3328416"/>
              <a:gd name="connsiteY0-66" fmla="*/ 6845 h 3563861"/>
              <a:gd name="connsiteX1-67" fmla="*/ 1191768 w 3328416"/>
              <a:gd name="connsiteY1-68" fmla="*/ 0 h 3563861"/>
              <a:gd name="connsiteX2-69" fmla="*/ 1679448 w 3328416"/>
              <a:gd name="connsiteY2-70" fmla="*/ 452121 h 3563861"/>
              <a:gd name="connsiteX3-71" fmla="*/ 2126488 w 3328416"/>
              <a:gd name="connsiteY3-72" fmla="*/ 1 h 3563861"/>
              <a:gd name="connsiteX4-73" fmla="*/ 3328416 w 3328416"/>
              <a:gd name="connsiteY4-74" fmla="*/ 6845 h 3563861"/>
              <a:gd name="connsiteX5-75" fmla="*/ 3328416 w 3328416"/>
              <a:gd name="connsiteY5-76" fmla="*/ 3563861 h 3563861"/>
              <a:gd name="connsiteX6-77" fmla="*/ 0 w 3328416"/>
              <a:gd name="connsiteY6-78" fmla="*/ 3563861 h 3563861"/>
              <a:gd name="connsiteX7-79" fmla="*/ 0 w 3328416"/>
              <a:gd name="connsiteY7-80" fmla="*/ 6845 h 3563861"/>
              <a:gd name="connsiteX0-81" fmla="*/ 0 w 3328416"/>
              <a:gd name="connsiteY0-82" fmla="*/ 6845 h 3563861"/>
              <a:gd name="connsiteX1-83" fmla="*/ 1191768 w 3328416"/>
              <a:gd name="connsiteY1-84" fmla="*/ 0 h 3563861"/>
              <a:gd name="connsiteX2-85" fmla="*/ 1679448 w 3328416"/>
              <a:gd name="connsiteY2-86" fmla="*/ 452121 h 3563861"/>
              <a:gd name="connsiteX3-87" fmla="*/ 2126488 w 3328416"/>
              <a:gd name="connsiteY3-88" fmla="*/ 1 h 3563861"/>
              <a:gd name="connsiteX4-89" fmla="*/ 3328416 w 3328416"/>
              <a:gd name="connsiteY4-90" fmla="*/ 6845 h 3563861"/>
              <a:gd name="connsiteX5-91" fmla="*/ 3328416 w 3328416"/>
              <a:gd name="connsiteY5-92" fmla="*/ 3563861 h 3563861"/>
              <a:gd name="connsiteX6-93" fmla="*/ 0 w 3328416"/>
              <a:gd name="connsiteY6-94" fmla="*/ 3563861 h 3563861"/>
              <a:gd name="connsiteX7-95" fmla="*/ 0 w 3328416"/>
              <a:gd name="connsiteY7-96" fmla="*/ 6845 h 3563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79" y="connsiteY7-80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6" name="Picture Placeholder 6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1765 h 3558781"/>
              <a:gd name="connsiteX1-3" fmla="*/ 1189736 w 3328416"/>
              <a:gd name="connsiteY1-4" fmla="*/ 0 h 3558781"/>
              <a:gd name="connsiteX2-5" fmla="*/ 3328416 w 3328416"/>
              <a:gd name="connsiteY2-6" fmla="*/ 1765 h 3558781"/>
              <a:gd name="connsiteX3-7" fmla="*/ 3328416 w 3328416"/>
              <a:gd name="connsiteY3-8" fmla="*/ 3558781 h 3558781"/>
              <a:gd name="connsiteX4-9" fmla="*/ 0 w 3328416"/>
              <a:gd name="connsiteY4-10" fmla="*/ 3558781 h 3558781"/>
              <a:gd name="connsiteX5" fmla="*/ 0 w 3328416"/>
              <a:gd name="connsiteY5" fmla="*/ 1765 h 3558781"/>
              <a:gd name="connsiteX0-11" fmla="*/ 0 w 3328416"/>
              <a:gd name="connsiteY0-12" fmla="*/ 1765 h 3558781"/>
              <a:gd name="connsiteX1-13" fmla="*/ 1189736 w 3328416"/>
              <a:gd name="connsiteY1-14" fmla="*/ 0 h 3558781"/>
              <a:gd name="connsiteX2-15" fmla="*/ 2134616 w 3328416"/>
              <a:gd name="connsiteY2-16" fmla="*/ 1 h 3558781"/>
              <a:gd name="connsiteX3-17" fmla="*/ 3328416 w 3328416"/>
              <a:gd name="connsiteY3-18" fmla="*/ 1765 h 3558781"/>
              <a:gd name="connsiteX4-19" fmla="*/ 3328416 w 3328416"/>
              <a:gd name="connsiteY4-20" fmla="*/ 3558781 h 3558781"/>
              <a:gd name="connsiteX5-21" fmla="*/ 0 w 3328416"/>
              <a:gd name="connsiteY5-22" fmla="*/ 3558781 h 3558781"/>
              <a:gd name="connsiteX6" fmla="*/ 0 w 3328416"/>
              <a:gd name="connsiteY6" fmla="*/ 1765 h 3558781"/>
              <a:gd name="connsiteX0-23" fmla="*/ 0 w 3328416"/>
              <a:gd name="connsiteY0-24" fmla="*/ 1765 h 3558781"/>
              <a:gd name="connsiteX1-25" fmla="*/ 1189736 w 3328416"/>
              <a:gd name="connsiteY1-26" fmla="*/ 0 h 3558781"/>
              <a:gd name="connsiteX2-27" fmla="*/ 1672336 w 3328416"/>
              <a:gd name="connsiteY2-28" fmla="*/ 1 h 3558781"/>
              <a:gd name="connsiteX3-29" fmla="*/ 2134616 w 3328416"/>
              <a:gd name="connsiteY3-30" fmla="*/ 1 h 3558781"/>
              <a:gd name="connsiteX4-31" fmla="*/ 3328416 w 3328416"/>
              <a:gd name="connsiteY4-32" fmla="*/ 1765 h 3558781"/>
              <a:gd name="connsiteX5-33" fmla="*/ 3328416 w 3328416"/>
              <a:gd name="connsiteY5-34" fmla="*/ 3558781 h 3558781"/>
              <a:gd name="connsiteX6-35" fmla="*/ 0 w 3328416"/>
              <a:gd name="connsiteY6-36" fmla="*/ 3558781 h 3558781"/>
              <a:gd name="connsiteX7" fmla="*/ 0 w 3328416"/>
              <a:gd name="connsiteY7" fmla="*/ 1765 h 3558781"/>
              <a:gd name="connsiteX0-37" fmla="*/ 0 w 3328416"/>
              <a:gd name="connsiteY0-38" fmla="*/ 1765 h 3558781"/>
              <a:gd name="connsiteX1-39" fmla="*/ 1189736 w 3328416"/>
              <a:gd name="connsiteY1-40" fmla="*/ 0 h 3558781"/>
              <a:gd name="connsiteX2-41" fmla="*/ 1672336 w 3328416"/>
              <a:gd name="connsiteY2-42" fmla="*/ 472441 h 3558781"/>
              <a:gd name="connsiteX3-43" fmla="*/ 2134616 w 3328416"/>
              <a:gd name="connsiteY3-44" fmla="*/ 1 h 3558781"/>
              <a:gd name="connsiteX4-45" fmla="*/ 3328416 w 3328416"/>
              <a:gd name="connsiteY4-46" fmla="*/ 1765 h 3558781"/>
              <a:gd name="connsiteX5-47" fmla="*/ 3328416 w 3328416"/>
              <a:gd name="connsiteY5-48" fmla="*/ 3558781 h 3558781"/>
              <a:gd name="connsiteX6-49" fmla="*/ 0 w 3328416"/>
              <a:gd name="connsiteY6-50" fmla="*/ 3558781 h 3558781"/>
              <a:gd name="connsiteX7-51" fmla="*/ 0 w 3328416"/>
              <a:gd name="connsiteY7-52" fmla="*/ 1765 h 3558781"/>
              <a:gd name="connsiteX0-53" fmla="*/ 0 w 3328416"/>
              <a:gd name="connsiteY0-54" fmla="*/ 1765 h 3558781"/>
              <a:gd name="connsiteX1-55" fmla="*/ 1189736 w 3328416"/>
              <a:gd name="connsiteY1-56" fmla="*/ 0 h 3558781"/>
              <a:gd name="connsiteX2-57" fmla="*/ 1672336 w 3328416"/>
              <a:gd name="connsiteY2-58" fmla="*/ 472441 h 3558781"/>
              <a:gd name="connsiteX3-59" fmla="*/ 2134616 w 3328416"/>
              <a:gd name="connsiteY3-60" fmla="*/ 1 h 3558781"/>
              <a:gd name="connsiteX4-61" fmla="*/ 3328416 w 3328416"/>
              <a:gd name="connsiteY4-62" fmla="*/ 1765 h 3558781"/>
              <a:gd name="connsiteX5-63" fmla="*/ 3328416 w 3328416"/>
              <a:gd name="connsiteY5-64" fmla="*/ 3558781 h 3558781"/>
              <a:gd name="connsiteX6-65" fmla="*/ 0 w 3328416"/>
              <a:gd name="connsiteY6-66" fmla="*/ 3558781 h 3558781"/>
              <a:gd name="connsiteX7-67" fmla="*/ 0 w 3328416"/>
              <a:gd name="connsiteY7-68" fmla="*/ 1765 h 3558781"/>
              <a:gd name="connsiteX0-69" fmla="*/ 0 w 3328416"/>
              <a:gd name="connsiteY0-70" fmla="*/ 1765 h 3558781"/>
              <a:gd name="connsiteX1-71" fmla="*/ 1189736 w 3328416"/>
              <a:gd name="connsiteY1-72" fmla="*/ 0 h 3558781"/>
              <a:gd name="connsiteX2-73" fmla="*/ 1672336 w 3328416"/>
              <a:gd name="connsiteY2-74" fmla="*/ 472441 h 3558781"/>
              <a:gd name="connsiteX3-75" fmla="*/ 2134616 w 3328416"/>
              <a:gd name="connsiteY3-76" fmla="*/ 1 h 3558781"/>
              <a:gd name="connsiteX4-77" fmla="*/ 3328416 w 3328416"/>
              <a:gd name="connsiteY4-78" fmla="*/ 1765 h 3558781"/>
              <a:gd name="connsiteX5-79" fmla="*/ 3328416 w 3328416"/>
              <a:gd name="connsiteY5-80" fmla="*/ 3558781 h 3558781"/>
              <a:gd name="connsiteX6-81" fmla="*/ 0 w 3328416"/>
              <a:gd name="connsiteY6-82" fmla="*/ 3558781 h 3558781"/>
              <a:gd name="connsiteX7-83" fmla="*/ 0 w 3328416"/>
              <a:gd name="connsiteY7-84" fmla="*/ 1765 h 3558781"/>
              <a:gd name="connsiteX0-85" fmla="*/ 0 w 3328416"/>
              <a:gd name="connsiteY0-86" fmla="*/ 1765 h 3558781"/>
              <a:gd name="connsiteX1-87" fmla="*/ 1189736 w 3328416"/>
              <a:gd name="connsiteY1-88" fmla="*/ 0 h 3558781"/>
              <a:gd name="connsiteX2-89" fmla="*/ 1672336 w 3328416"/>
              <a:gd name="connsiteY2-90" fmla="*/ 472441 h 3558781"/>
              <a:gd name="connsiteX3-91" fmla="*/ 2134616 w 3328416"/>
              <a:gd name="connsiteY3-92" fmla="*/ 1 h 3558781"/>
              <a:gd name="connsiteX4-93" fmla="*/ 3328416 w 3328416"/>
              <a:gd name="connsiteY4-94" fmla="*/ 1765 h 3558781"/>
              <a:gd name="connsiteX5-95" fmla="*/ 3328416 w 3328416"/>
              <a:gd name="connsiteY5-96" fmla="*/ 3558781 h 3558781"/>
              <a:gd name="connsiteX6-97" fmla="*/ 0 w 3328416"/>
              <a:gd name="connsiteY6-98" fmla="*/ 3558781 h 3558781"/>
              <a:gd name="connsiteX7-99" fmla="*/ 0 w 3328416"/>
              <a:gd name="connsiteY7-100" fmla="*/ 1765 h 3558781"/>
              <a:gd name="connsiteX0-101" fmla="*/ 0 w 3328416"/>
              <a:gd name="connsiteY0-102" fmla="*/ 1765 h 3558781"/>
              <a:gd name="connsiteX1-103" fmla="*/ 1189736 w 3328416"/>
              <a:gd name="connsiteY1-104" fmla="*/ 0 h 3558781"/>
              <a:gd name="connsiteX2-105" fmla="*/ 1672336 w 3328416"/>
              <a:gd name="connsiteY2-106" fmla="*/ 472441 h 3558781"/>
              <a:gd name="connsiteX3-107" fmla="*/ 2134616 w 3328416"/>
              <a:gd name="connsiteY3-108" fmla="*/ 1 h 3558781"/>
              <a:gd name="connsiteX4-109" fmla="*/ 3328416 w 3328416"/>
              <a:gd name="connsiteY4-110" fmla="*/ 1765 h 3558781"/>
              <a:gd name="connsiteX5-111" fmla="*/ 3328416 w 3328416"/>
              <a:gd name="connsiteY5-112" fmla="*/ 3558781 h 3558781"/>
              <a:gd name="connsiteX6-113" fmla="*/ 0 w 3328416"/>
              <a:gd name="connsiteY6-114" fmla="*/ 3558781 h 3558781"/>
              <a:gd name="connsiteX7-115" fmla="*/ 0 w 3328416"/>
              <a:gd name="connsiteY7-116" fmla="*/ 1765 h 3558781"/>
              <a:gd name="connsiteX0-117" fmla="*/ 0 w 3328416"/>
              <a:gd name="connsiteY0-118" fmla="*/ 1765 h 3558781"/>
              <a:gd name="connsiteX1-119" fmla="*/ 1189736 w 3328416"/>
              <a:gd name="connsiteY1-120" fmla="*/ 0 h 3558781"/>
              <a:gd name="connsiteX2-121" fmla="*/ 1672336 w 3328416"/>
              <a:gd name="connsiteY2-122" fmla="*/ 461011 h 3558781"/>
              <a:gd name="connsiteX3-123" fmla="*/ 2134616 w 3328416"/>
              <a:gd name="connsiteY3-124" fmla="*/ 1 h 3558781"/>
              <a:gd name="connsiteX4-125" fmla="*/ 3328416 w 3328416"/>
              <a:gd name="connsiteY4-126" fmla="*/ 1765 h 3558781"/>
              <a:gd name="connsiteX5-127" fmla="*/ 3328416 w 3328416"/>
              <a:gd name="connsiteY5-128" fmla="*/ 3558781 h 3558781"/>
              <a:gd name="connsiteX6-129" fmla="*/ 0 w 3328416"/>
              <a:gd name="connsiteY6-130" fmla="*/ 3558781 h 3558781"/>
              <a:gd name="connsiteX7-131" fmla="*/ 0 w 3328416"/>
              <a:gd name="connsiteY7-132" fmla="*/ 1765 h 3558781"/>
              <a:gd name="connsiteX0-133" fmla="*/ 0 w 3328416"/>
              <a:gd name="connsiteY0-134" fmla="*/ 1765 h 3558781"/>
              <a:gd name="connsiteX1-135" fmla="*/ 1189736 w 3328416"/>
              <a:gd name="connsiteY1-136" fmla="*/ 0 h 3558781"/>
              <a:gd name="connsiteX2-137" fmla="*/ 1672336 w 3328416"/>
              <a:gd name="connsiteY2-138" fmla="*/ 461011 h 3558781"/>
              <a:gd name="connsiteX3-139" fmla="*/ 2134616 w 3328416"/>
              <a:gd name="connsiteY3-140" fmla="*/ 1 h 3558781"/>
              <a:gd name="connsiteX4-141" fmla="*/ 3328416 w 3328416"/>
              <a:gd name="connsiteY4-142" fmla="*/ 1765 h 3558781"/>
              <a:gd name="connsiteX5-143" fmla="*/ 3328416 w 3328416"/>
              <a:gd name="connsiteY5-144" fmla="*/ 3558781 h 3558781"/>
              <a:gd name="connsiteX6-145" fmla="*/ 0 w 3328416"/>
              <a:gd name="connsiteY6-146" fmla="*/ 3558781 h 3558781"/>
              <a:gd name="connsiteX7-147" fmla="*/ 0 w 3328416"/>
              <a:gd name="connsiteY7-148" fmla="*/ 1765 h 3558781"/>
              <a:gd name="connsiteX0-149" fmla="*/ 0 w 3328416"/>
              <a:gd name="connsiteY0-150" fmla="*/ 1765 h 3558781"/>
              <a:gd name="connsiteX1-151" fmla="*/ 1189736 w 3328416"/>
              <a:gd name="connsiteY1-152" fmla="*/ 0 h 3558781"/>
              <a:gd name="connsiteX2-153" fmla="*/ 1672336 w 3328416"/>
              <a:gd name="connsiteY2-154" fmla="*/ 461011 h 3558781"/>
              <a:gd name="connsiteX3-155" fmla="*/ 2134616 w 3328416"/>
              <a:gd name="connsiteY3-156" fmla="*/ 1 h 3558781"/>
              <a:gd name="connsiteX4-157" fmla="*/ 3328416 w 3328416"/>
              <a:gd name="connsiteY4-158" fmla="*/ 1765 h 3558781"/>
              <a:gd name="connsiteX5-159" fmla="*/ 3328416 w 3328416"/>
              <a:gd name="connsiteY5-160" fmla="*/ 3558781 h 3558781"/>
              <a:gd name="connsiteX6-161" fmla="*/ 0 w 3328416"/>
              <a:gd name="connsiteY6-162" fmla="*/ 3558781 h 3558781"/>
              <a:gd name="connsiteX7-163" fmla="*/ 0 w 3328416"/>
              <a:gd name="connsiteY7-164" fmla="*/ 1765 h 3558781"/>
              <a:gd name="connsiteX0-165" fmla="*/ 0 w 3328416"/>
              <a:gd name="connsiteY0-166" fmla="*/ 1765 h 3558781"/>
              <a:gd name="connsiteX1-167" fmla="*/ 1189736 w 3328416"/>
              <a:gd name="connsiteY1-168" fmla="*/ 0 h 3558781"/>
              <a:gd name="connsiteX2-169" fmla="*/ 1672336 w 3328416"/>
              <a:gd name="connsiteY2-170" fmla="*/ 461011 h 3558781"/>
              <a:gd name="connsiteX3-171" fmla="*/ 2134616 w 3328416"/>
              <a:gd name="connsiteY3-172" fmla="*/ 1 h 3558781"/>
              <a:gd name="connsiteX4-173" fmla="*/ 3328416 w 3328416"/>
              <a:gd name="connsiteY4-174" fmla="*/ 1765 h 3558781"/>
              <a:gd name="connsiteX5-175" fmla="*/ 3328416 w 3328416"/>
              <a:gd name="connsiteY5-176" fmla="*/ 3558781 h 3558781"/>
              <a:gd name="connsiteX6-177" fmla="*/ 0 w 3328416"/>
              <a:gd name="connsiteY6-178" fmla="*/ 3558781 h 3558781"/>
              <a:gd name="connsiteX7-179" fmla="*/ 0 w 3328416"/>
              <a:gd name="connsiteY7-180" fmla="*/ 1765 h 3558781"/>
              <a:gd name="connsiteX0-181" fmla="*/ 0 w 3328416"/>
              <a:gd name="connsiteY0-182" fmla="*/ 1765 h 3558781"/>
              <a:gd name="connsiteX1-183" fmla="*/ 1189736 w 3328416"/>
              <a:gd name="connsiteY1-184" fmla="*/ 0 h 3558781"/>
              <a:gd name="connsiteX2-185" fmla="*/ 1672336 w 3328416"/>
              <a:gd name="connsiteY2-186" fmla="*/ 461011 h 3558781"/>
              <a:gd name="connsiteX3-187" fmla="*/ 2134616 w 3328416"/>
              <a:gd name="connsiteY3-188" fmla="*/ 1 h 3558781"/>
              <a:gd name="connsiteX4-189" fmla="*/ 3328416 w 3328416"/>
              <a:gd name="connsiteY4-190" fmla="*/ 1765 h 3558781"/>
              <a:gd name="connsiteX5-191" fmla="*/ 3328416 w 3328416"/>
              <a:gd name="connsiteY5-192" fmla="*/ 3558781 h 3558781"/>
              <a:gd name="connsiteX6-193" fmla="*/ 0 w 3328416"/>
              <a:gd name="connsiteY6-194" fmla="*/ 3558781 h 3558781"/>
              <a:gd name="connsiteX7-195" fmla="*/ 0 w 3328416"/>
              <a:gd name="connsiteY7-196" fmla="*/ 1765 h 3558781"/>
              <a:gd name="connsiteX0-197" fmla="*/ 0 w 3328416"/>
              <a:gd name="connsiteY0-198" fmla="*/ 1765 h 3558781"/>
              <a:gd name="connsiteX1-199" fmla="*/ 1189736 w 3328416"/>
              <a:gd name="connsiteY1-200" fmla="*/ 0 h 3558781"/>
              <a:gd name="connsiteX2-201" fmla="*/ 1672336 w 3328416"/>
              <a:gd name="connsiteY2-202" fmla="*/ 461011 h 3558781"/>
              <a:gd name="connsiteX3-203" fmla="*/ 2134616 w 3328416"/>
              <a:gd name="connsiteY3-204" fmla="*/ 1 h 3558781"/>
              <a:gd name="connsiteX4-205" fmla="*/ 3328416 w 3328416"/>
              <a:gd name="connsiteY4-206" fmla="*/ 1765 h 3558781"/>
              <a:gd name="connsiteX5-207" fmla="*/ 3328416 w 3328416"/>
              <a:gd name="connsiteY5-208" fmla="*/ 3558781 h 3558781"/>
              <a:gd name="connsiteX6-209" fmla="*/ 0 w 3328416"/>
              <a:gd name="connsiteY6-210" fmla="*/ 3558781 h 3558781"/>
              <a:gd name="connsiteX7-211" fmla="*/ 0 w 3328416"/>
              <a:gd name="connsiteY7-212" fmla="*/ 1765 h 3558781"/>
              <a:gd name="connsiteX0-213" fmla="*/ 0 w 3328416"/>
              <a:gd name="connsiteY0-214" fmla="*/ 1765 h 3558781"/>
              <a:gd name="connsiteX1-215" fmla="*/ 1189736 w 3328416"/>
              <a:gd name="connsiteY1-216" fmla="*/ 0 h 3558781"/>
              <a:gd name="connsiteX2-217" fmla="*/ 1672336 w 3328416"/>
              <a:gd name="connsiteY2-218" fmla="*/ 461011 h 3558781"/>
              <a:gd name="connsiteX3-219" fmla="*/ 2134616 w 3328416"/>
              <a:gd name="connsiteY3-220" fmla="*/ 1 h 3558781"/>
              <a:gd name="connsiteX4-221" fmla="*/ 3328416 w 3328416"/>
              <a:gd name="connsiteY4-222" fmla="*/ 1765 h 3558781"/>
              <a:gd name="connsiteX5-223" fmla="*/ 3328416 w 3328416"/>
              <a:gd name="connsiteY5-224" fmla="*/ 3558781 h 3558781"/>
              <a:gd name="connsiteX6-225" fmla="*/ 0 w 3328416"/>
              <a:gd name="connsiteY6-226" fmla="*/ 3558781 h 3558781"/>
              <a:gd name="connsiteX7-227" fmla="*/ 0 w 3328416"/>
              <a:gd name="connsiteY7-228" fmla="*/ 1765 h 3558781"/>
              <a:gd name="connsiteX0-229" fmla="*/ 0 w 3328416"/>
              <a:gd name="connsiteY0-230" fmla="*/ 1765 h 3558781"/>
              <a:gd name="connsiteX1-231" fmla="*/ 1189736 w 3328416"/>
              <a:gd name="connsiteY1-232" fmla="*/ 0 h 3558781"/>
              <a:gd name="connsiteX2-233" fmla="*/ 1672336 w 3328416"/>
              <a:gd name="connsiteY2-234" fmla="*/ 461011 h 3558781"/>
              <a:gd name="connsiteX3-235" fmla="*/ 2134616 w 3328416"/>
              <a:gd name="connsiteY3-236" fmla="*/ 1 h 3558781"/>
              <a:gd name="connsiteX4-237" fmla="*/ 3328416 w 3328416"/>
              <a:gd name="connsiteY4-238" fmla="*/ 1765 h 3558781"/>
              <a:gd name="connsiteX5-239" fmla="*/ 3328416 w 3328416"/>
              <a:gd name="connsiteY5-240" fmla="*/ 3558781 h 3558781"/>
              <a:gd name="connsiteX6-241" fmla="*/ 0 w 3328416"/>
              <a:gd name="connsiteY6-242" fmla="*/ 3558781 h 3558781"/>
              <a:gd name="connsiteX7-243" fmla="*/ 0 w 3328416"/>
              <a:gd name="connsiteY7-244" fmla="*/ 1765 h 3558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5" name="Picture Placeholder 62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495 h 3557511"/>
              <a:gd name="connsiteX1-3" fmla="*/ 1184910 w 3328416"/>
              <a:gd name="connsiteY1-4" fmla="*/ 0 h 3557511"/>
              <a:gd name="connsiteX2-5" fmla="*/ 3328416 w 3328416"/>
              <a:gd name="connsiteY2-6" fmla="*/ 495 h 3557511"/>
              <a:gd name="connsiteX3-7" fmla="*/ 3328416 w 3328416"/>
              <a:gd name="connsiteY3-8" fmla="*/ 3557511 h 3557511"/>
              <a:gd name="connsiteX4-9" fmla="*/ 0 w 3328416"/>
              <a:gd name="connsiteY4-10" fmla="*/ 3557511 h 3557511"/>
              <a:gd name="connsiteX5" fmla="*/ 0 w 3328416"/>
              <a:gd name="connsiteY5" fmla="*/ 495 h 3557511"/>
              <a:gd name="connsiteX0-11" fmla="*/ 0 w 3328416"/>
              <a:gd name="connsiteY0-12" fmla="*/ 495 h 3557511"/>
              <a:gd name="connsiteX1-13" fmla="*/ 1184910 w 3328416"/>
              <a:gd name="connsiteY1-14" fmla="*/ 0 h 3557511"/>
              <a:gd name="connsiteX2-15" fmla="*/ 2133600 w 3328416"/>
              <a:gd name="connsiteY2-16" fmla="*/ 1 h 3557511"/>
              <a:gd name="connsiteX3-17" fmla="*/ 3328416 w 3328416"/>
              <a:gd name="connsiteY3-18" fmla="*/ 495 h 3557511"/>
              <a:gd name="connsiteX4-19" fmla="*/ 3328416 w 3328416"/>
              <a:gd name="connsiteY4-20" fmla="*/ 3557511 h 3557511"/>
              <a:gd name="connsiteX5-21" fmla="*/ 0 w 3328416"/>
              <a:gd name="connsiteY5-22" fmla="*/ 3557511 h 3557511"/>
              <a:gd name="connsiteX6" fmla="*/ 0 w 3328416"/>
              <a:gd name="connsiteY6" fmla="*/ 495 h 3557511"/>
              <a:gd name="connsiteX0-23" fmla="*/ 0 w 3328416"/>
              <a:gd name="connsiteY0-24" fmla="*/ 495 h 3557511"/>
              <a:gd name="connsiteX1-25" fmla="*/ 1184910 w 3328416"/>
              <a:gd name="connsiteY1-26" fmla="*/ 0 h 3557511"/>
              <a:gd name="connsiteX2-27" fmla="*/ 1642110 w 3328416"/>
              <a:gd name="connsiteY2-28" fmla="*/ 476251 h 3557511"/>
              <a:gd name="connsiteX3-29" fmla="*/ 2133600 w 3328416"/>
              <a:gd name="connsiteY3-30" fmla="*/ 1 h 3557511"/>
              <a:gd name="connsiteX4-31" fmla="*/ 3328416 w 3328416"/>
              <a:gd name="connsiteY4-32" fmla="*/ 495 h 3557511"/>
              <a:gd name="connsiteX5-33" fmla="*/ 3328416 w 3328416"/>
              <a:gd name="connsiteY5-34" fmla="*/ 3557511 h 3557511"/>
              <a:gd name="connsiteX6-35" fmla="*/ 0 w 3328416"/>
              <a:gd name="connsiteY6-36" fmla="*/ 3557511 h 3557511"/>
              <a:gd name="connsiteX7" fmla="*/ 0 w 3328416"/>
              <a:gd name="connsiteY7" fmla="*/ 495 h 3557511"/>
              <a:gd name="connsiteX0-37" fmla="*/ 0 w 3328416"/>
              <a:gd name="connsiteY0-38" fmla="*/ 495 h 3557511"/>
              <a:gd name="connsiteX1-39" fmla="*/ 1184910 w 3328416"/>
              <a:gd name="connsiteY1-40" fmla="*/ 0 h 3557511"/>
              <a:gd name="connsiteX2-41" fmla="*/ 1672590 w 3328416"/>
              <a:gd name="connsiteY2-42" fmla="*/ 457201 h 3557511"/>
              <a:gd name="connsiteX3-43" fmla="*/ 2133600 w 3328416"/>
              <a:gd name="connsiteY3-44" fmla="*/ 1 h 3557511"/>
              <a:gd name="connsiteX4-45" fmla="*/ 3328416 w 3328416"/>
              <a:gd name="connsiteY4-46" fmla="*/ 495 h 3557511"/>
              <a:gd name="connsiteX5-47" fmla="*/ 3328416 w 3328416"/>
              <a:gd name="connsiteY5-48" fmla="*/ 3557511 h 3557511"/>
              <a:gd name="connsiteX6-49" fmla="*/ 0 w 3328416"/>
              <a:gd name="connsiteY6-50" fmla="*/ 3557511 h 3557511"/>
              <a:gd name="connsiteX7-51" fmla="*/ 0 w 3328416"/>
              <a:gd name="connsiteY7-52" fmla="*/ 495 h 3557511"/>
              <a:gd name="connsiteX0-53" fmla="*/ 0 w 3328416"/>
              <a:gd name="connsiteY0-54" fmla="*/ 495 h 3557511"/>
              <a:gd name="connsiteX1-55" fmla="*/ 1184910 w 3328416"/>
              <a:gd name="connsiteY1-56" fmla="*/ 0 h 3557511"/>
              <a:gd name="connsiteX2-57" fmla="*/ 1672590 w 3328416"/>
              <a:gd name="connsiteY2-58" fmla="*/ 457201 h 3557511"/>
              <a:gd name="connsiteX3-59" fmla="*/ 2133600 w 3328416"/>
              <a:gd name="connsiteY3-60" fmla="*/ 1 h 3557511"/>
              <a:gd name="connsiteX4-61" fmla="*/ 3328416 w 3328416"/>
              <a:gd name="connsiteY4-62" fmla="*/ 495 h 3557511"/>
              <a:gd name="connsiteX5-63" fmla="*/ 3328416 w 3328416"/>
              <a:gd name="connsiteY5-64" fmla="*/ 3557511 h 3557511"/>
              <a:gd name="connsiteX6-65" fmla="*/ 0 w 3328416"/>
              <a:gd name="connsiteY6-66" fmla="*/ 3557511 h 3557511"/>
              <a:gd name="connsiteX7-67" fmla="*/ 0 w 3328416"/>
              <a:gd name="connsiteY7-68" fmla="*/ 495 h 3557511"/>
              <a:gd name="connsiteX0-69" fmla="*/ 0 w 3328416"/>
              <a:gd name="connsiteY0-70" fmla="*/ 495 h 3557511"/>
              <a:gd name="connsiteX1-71" fmla="*/ 1184910 w 3328416"/>
              <a:gd name="connsiteY1-72" fmla="*/ 0 h 3557511"/>
              <a:gd name="connsiteX2-73" fmla="*/ 1672590 w 3328416"/>
              <a:gd name="connsiteY2-74" fmla="*/ 457201 h 3557511"/>
              <a:gd name="connsiteX3-75" fmla="*/ 2133600 w 3328416"/>
              <a:gd name="connsiteY3-76" fmla="*/ 1 h 3557511"/>
              <a:gd name="connsiteX4-77" fmla="*/ 3328416 w 3328416"/>
              <a:gd name="connsiteY4-78" fmla="*/ 495 h 3557511"/>
              <a:gd name="connsiteX5-79" fmla="*/ 3328416 w 3328416"/>
              <a:gd name="connsiteY5-80" fmla="*/ 3557511 h 3557511"/>
              <a:gd name="connsiteX6-81" fmla="*/ 0 w 3328416"/>
              <a:gd name="connsiteY6-82" fmla="*/ 3557511 h 3557511"/>
              <a:gd name="connsiteX7-83" fmla="*/ 0 w 3328416"/>
              <a:gd name="connsiteY7-84" fmla="*/ 495 h 3557511"/>
              <a:gd name="connsiteX0-85" fmla="*/ 0 w 3328416"/>
              <a:gd name="connsiteY0-86" fmla="*/ 495 h 3557511"/>
              <a:gd name="connsiteX1-87" fmla="*/ 1184910 w 3328416"/>
              <a:gd name="connsiteY1-88" fmla="*/ 0 h 3557511"/>
              <a:gd name="connsiteX2-89" fmla="*/ 1672590 w 3328416"/>
              <a:gd name="connsiteY2-90" fmla="*/ 457201 h 3557511"/>
              <a:gd name="connsiteX3-91" fmla="*/ 2133600 w 3328416"/>
              <a:gd name="connsiteY3-92" fmla="*/ 1 h 3557511"/>
              <a:gd name="connsiteX4-93" fmla="*/ 3328416 w 3328416"/>
              <a:gd name="connsiteY4-94" fmla="*/ 495 h 3557511"/>
              <a:gd name="connsiteX5-95" fmla="*/ 3328416 w 3328416"/>
              <a:gd name="connsiteY5-96" fmla="*/ 3557511 h 3557511"/>
              <a:gd name="connsiteX6-97" fmla="*/ 0 w 3328416"/>
              <a:gd name="connsiteY6-98" fmla="*/ 3557511 h 3557511"/>
              <a:gd name="connsiteX7-99" fmla="*/ 0 w 3328416"/>
              <a:gd name="connsiteY7-100" fmla="*/ 495 h 3557511"/>
              <a:gd name="connsiteX0-101" fmla="*/ 0 w 3328416"/>
              <a:gd name="connsiteY0-102" fmla="*/ 495 h 3557511"/>
              <a:gd name="connsiteX1-103" fmla="*/ 1184910 w 3328416"/>
              <a:gd name="connsiteY1-104" fmla="*/ 0 h 3557511"/>
              <a:gd name="connsiteX2-105" fmla="*/ 1672590 w 3328416"/>
              <a:gd name="connsiteY2-106" fmla="*/ 457201 h 3557511"/>
              <a:gd name="connsiteX3-107" fmla="*/ 2133600 w 3328416"/>
              <a:gd name="connsiteY3-108" fmla="*/ 1 h 3557511"/>
              <a:gd name="connsiteX4-109" fmla="*/ 3328416 w 3328416"/>
              <a:gd name="connsiteY4-110" fmla="*/ 495 h 3557511"/>
              <a:gd name="connsiteX5-111" fmla="*/ 3328416 w 3328416"/>
              <a:gd name="connsiteY5-112" fmla="*/ 3557511 h 3557511"/>
              <a:gd name="connsiteX6-113" fmla="*/ 0 w 3328416"/>
              <a:gd name="connsiteY6-114" fmla="*/ 3557511 h 3557511"/>
              <a:gd name="connsiteX7-115" fmla="*/ 0 w 3328416"/>
              <a:gd name="connsiteY7-116" fmla="*/ 495 h 3557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Oval 2"/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/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/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/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/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5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/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/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/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/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/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/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/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/>
          <p:cNvSpPr/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31" name="Freeform 70"/>
          <p:cNvSpPr/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33" name="Image 4"/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to add picture</a:t>
            </a:r>
            <a:endParaRPr lang="en-US" dirty="0"/>
          </a:p>
          <a:p>
            <a:endParaRPr lang="en-US" dirty="0"/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69574"/>
            <a:ext cx="5385816" cy="3139970"/>
          </a:xfrm>
        </p:spPr>
        <p:txBody>
          <a:bodyPr/>
          <a:lstStyle/>
          <a:p>
            <a:r>
              <a:rPr lang="en-US" b="0" dirty="0" err="1">
                <a:solidFill>
                  <a:srgbClr val="1F2C8F"/>
                </a:solidFill>
                <a:ea typeface="+mj-lt"/>
                <a:cs typeface="+mj-lt"/>
              </a:rPr>
              <a:t>.Net</a:t>
            </a:r>
            <a:r>
              <a:rPr lang="en-US" b="0" dirty="0">
                <a:solidFill>
                  <a:srgbClr val="1F2C8F"/>
                </a:solidFill>
                <a:ea typeface="+mj-lt"/>
                <a:cs typeface="+mj-lt"/>
              </a:rPr>
              <a:t> </a:t>
            </a:r>
            <a:r>
              <a:rPr lang="en-US" b="0" dirty="0" err="1">
                <a:solidFill>
                  <a:srgbClr val="1F2C8F"/>
                </a:solidFill>
                <a:ea typeface="+mj-lt"/>
                <a:cs typeface="+mj-lt"/>
              </a:rPr>
              <a:t>TraiNING</a:t>
            </a:r>
            <a:r>
              <a:rPr lang="en-IN" altLang="en-US" b="0" dirty="0" err="1">
                <a:solidFill>
                  <a:srgbClr val="1F2C8F"/>
                </a:solidFill>
                <a:ea typeface="+mj-lt"/>
                <a:cs typeface="+mj-lt"/>
              </a:rPr>
              <a:t> Week 2</a:t>
            </a:r>
            <a:endParaRPr lang="en-IN" altLang="en-US" b="0" dirty="0" err="1">
              <a:solidFill>
                <a:srgbClr val="1F2C8F"/>
              </a:solidFill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255267"/>
            <a:ext cx="3493008" cy="1644724"/>
          </a:xfrm>
        </p:spPr>
        <p:txBody>
          <a:bodyPr/>
          <a:lstStyle/>
          <a:p>
            <a:endParaRPr lang="en-US" dirty="0">
              <a:cs typeface="Sabon Next LT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 txBox="1"/>
          <p:nvPr/>
        </p:nvSpPr>
        <p:spPr>
          <a:xfrm>
            <a:off x="4005563" y="806663"/>
            <a:ext cx="7248284" cy="60474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/>
              <a:buChar char="•"/>
            </a:pP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String.Length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: 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gets the length (number of characters) of a string.</a:t>
            </a:r>
            <a:endParaRPr lang="en-US" sz="1600" cap="none">
              <a:solidFill>
                <a:srgbClr val="1F2C8F"/>
              </a:solidFill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2.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String.Concat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: combines multiple strings into a single string.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3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String.Equals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compares two strings for equality. It has overloads that allow you to specify comparison options (e.G., Case-insensitive).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4.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String.Indexof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returns the index of the first occurrence of a specified character or substring within the string.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b="1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5.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String.Lastindexof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returns the index of the last occurrence of a specified character or substring within the string.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6.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String.Contains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checks if a string contains a specified substring.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7.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String.Startswith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checks if a string starts with a specified prefix.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8.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String.Endswith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checks if a string ends with a specified suffix.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9.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String.Substring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extracts a substring from a string, starting at a specified index.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10.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String.Split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splits a string into an array of substrings based on a specified separator.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12.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String.Toupper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converts a string to uppercase.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13.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String.Tolower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converts a string to lowercase.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dirty="0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14.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String.Replace</a:t>
            </a:r>
            <a:r>
              <a:rPr lang="en-US" sz="1200" b="1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</a:t>
            </a:r>
            <a:r>
              <a:rPr lang="en-US" sz="1200" cap="none" dirty="0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: replaces all occurrences of a specified substring with another string.</a:t>
            </a:r>
            <a:endParaRPr lang="en-US" cap="none">
              <a:latin typeface="Sabon Next LT"/>
              <a:ea typeface="+mj-lt"/>
              <a:cs typeface="+mj-lt"/>
            </a:endParaRPr>
          </a:p>
        </p:txBody>
      </p:sp>
      <p:sp>
        <p:nvSpPr>
          <p:cNvPr id="20" name="Title 6"/>
          <p:cNvSpPr>
            <a:spLocks noGrp="1"/>
          </p:cNvSpPr>
          <p:nvPr>
            <p:ph type="title"/>
          </p:nvPr>
        </p:nvSpPr>
        <p:spPr>
          <a:xfrm>
            <a:off x="3584124" y="-253637"/>
            <a:ext cx="7015994" cy="848506"/>
          </a:xfrm>
        </p:spPr>
        <p:txBody>
          <a:bodyPr/>
          <a:lstStyle/>
          <a:p>
            <a:r>
              <a:rPr lang="en-US" sz="2400" dirty="0">
                <a:latin typeface="Arial Black" panose="020B0A04020102020204"/>
                <a:ea typeface="+mj-lt"/>
                <a:cs typeface="Sabon Next LT"/>
              </a:rPr>
              <a:t>String Functions </a:t>
            </a:r>
            <a:endParaRPr lang="en-US" sz="2400" dirty="0">
              <a:latin typeface="Arial Black" panose="020B0A04020102020204"/>
              <a:ea typeface="+mj-lt"/>
              <a:cs typeface="Sabon Next 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7480" y="1438275"/>
            <a:ext cx="8041005" cy="1405890"/>
          </a:xfrm>
        </p:spPr>
        <p:txBody>
          <a:bodyPr/>
          <a:lstStyle/>
          <a:p>
            <a:r>
              <a:rPr lang="en-US"/>
              <a:t> if-else statement is used for conditional branching. It allows you to execute different blocks of code based on a condition. Here's the basic syntax: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6360" y="-1189990"/>
            <a:ext cx="9839325" cy="2628265"/>
          </a:xfrm>
        </p:spPr>
        <p:txBody>
          <a:bodyPr/>
          <a:lstStyle/>
          <a:p>
            <a:r>
              <a:rPr lang="en-IN" altLang="en-US"/>
              <a:t>Control Structures </a:t>
            </a:r>
            <a:endParaRPr lang="en-I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2131060"/>
            <a:ext cx="6679565" cy="2752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4900" y="0"/>
            <a:ext cx="6878955" cy="1308100"/>
          </a:xfrm>
        </p:spPr>
        <p:txBody>
          <a:bodyPr/>
          <a:p>
            <a:r>
              <a:rPr lang="en-IN" altLang="en-US"/>
              <a:t>Sample Code </a:t>
            </a:r>
            <a:endParaRPr lang="en-I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4780" y="1557020"/>
            <a:ext cx="6238875" cy="43046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44475"/>
          </a:xfrm>
        </p:spPr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455930" y="1165860"/>
            <a:ext cx="78625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switch statement is used for selective, multi-way branching. It provides a way to execute different code blocks based on the value of an expression. Here's the basic syntax of a switch statement: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5717" y="-1113725"/>
            <a:ext cx="10671048" cy="2126438"/>
          </a:xfrm>
        </p:spPr>
        <p:txBody>
          <a:bodyPr/>
          <a:p>
            <a:r>
              <a:rPr lang="en-IN" altLang="en-US" dirty="0"/>
              <a:t>Switch CAse</a:t>
            </a:r>
            <a:endParaRPr lang="en-I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30" y="2447290"/>
            <a:ext cx="6423660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7620" y="-294640"/>
            <a:ext cx="6878955" cy="1308100"/>
          </a:xfrm>
        </p:spPr>
        <p:txBody>
          <a:bodyPr/>
          <a:p>
            <a:r>
              <a:rPr lang="en-IN" altLang="en-US"/>
              <a:t>Sample Code </a:t>
            </a:r>
            <a:endParaRPr lang="en-I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27805" y="1308100"/>
            <a:ext cx="5443855" cy="53511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44475"/>
          </a:xfrm>
        </p:spPr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181610" y="993140"/>
            <a:ext cx="8299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ternary operator in C# is a shorthand way to write an if-else statement with a single expression. It allows you to conditionally choose between two values or expressions based on a Boolean condition. The syntax of the ternary operator is as follows: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5717" y="-1113725"/>
            <a:ext cx="10671048" cy="2126438"/>
          </a:xfrm>
        </p:spPr>
        <p:txBody>
          <a:bodyPr/>
          <a:p>
            <a:r>
              <a:rPr lang="en-IN" altLang="en-US" dirty="0"/>
              <a:t>Ternary OPerator </a:t>
            </a:r>
            <a:endParaRPr lang="en-I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23036"/>
          <a:stretch>
            <a:fillRect/>
          </a:stretch>
        </p:blipFill>
        <p:spPr>
          <a:xfrm>
            <a:off x="528320" y="2524760"/>
            <a:ext cx="5486400" cy="7518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55930" y="36093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Example : </a:t>
            </a:r>
            <a:endParaRPr lang="en-I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4310380"/>
            <a:ext cx="6619875" cy="7035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20648" y="-264160"/>
            <a:ext cx="10671048" cy="1362057"/>
          </a:xfrm>
        </p:spPr>
        <p:txBody>
          <a:bodyPr/>
          <a:lstStyle/>
          <a:p>
            <a:r>
              <a:rPr lang="en-IN" altLang="en-US" sz="3200" dirty="0"/>
              <a:t>For Loop and For Each Loop </a:t>
            </a:r>
            <a:endParaRPr lang="en-I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04" y="1097661"/>
            <a:ext cx="10680192" cy="2834640"/>
          </a:xfrm>
        </p:spPr>
        <p:txBody>
          <a:bodyPr/>
          <a:lstStyle/>
          <a:p>
            <a:r>
              <a:rPr lang="en-US" sz="2000" b="1" dirty="0"/>
              <a:t>for Loop:</a:t>
            </a:r>
            <a:endParaRPr lang="en-US" sz="2000" b="1" dirty="0"/>
          </a:p>
          <a:p>
            <a:pPr marL="0" indent="457200">
              <a:buNone/>
            </a:pPr>
            <a:r>
              <a:rPr lang="en-US" sz="2000" dirty="0"/>
              <a:t>A for loop is typically used when you need to iterate a specific number of times or when you want to have more control over the loop. The for loop has the following syntax: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290" y="2546985"/>
            <a:ext cx="6329045" cy="123634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95250" y="3783330"/>
            <a:ext cx="10842625" cy="185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345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foreach Loop:</a:t>
            </a:r>
            <a:endParaRPr lang="en-US" sz="2000" b="1" dirty="0"/>
          </a:p>
          <a:p>
            <a:pPr marL="0" indent="457200">
              <a:buNone/>
            </a:pPr>
            <a:r>
              <a:rPr lang="en-US" sz="2000" dirty="0"/>
              <a:t>A foreach loop is used when you want to iterate through the elements of a collection, such as an array, list, or other IEnumerable object. The foreach loop abstracts away the index and provides a simple way to access each element. The syntax is as follows: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90" y="5392420"/>
            <a:ext cx="6329045" cy="1395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18968" y="-424180"/>
            <a:ext cx="10671048" cy="1362057"/>
          </a:xfrm>
        </p:spPr>
        <p:txBody>
          <a:bodyPr/>
          <a:lstStyle/>
          <a:p>
            <a:r>
              <a:rPr lang="en-IN" altLang="en-US" sz="3200" dirty="0"/>
              <a:t>While Loop </a:t>
            </a:r>
            <a:endParaRPr lang="en-I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04" y="1097661"/>
            <a:ext cx="10680192" cy="2834640"/>
          </a:xfrm>
        </p:spPr>
        <p:txBody>
          <a:bodyPr/>
          <a:lstStyle/>
          <a:p>
            <a:r>
              <a:rPr lang="en-IN" altLang="en-US" sz="2000" b="1" dirty="0"/>
              <a:t>While </a:t>
            </a:r>
            <a:r>
              <a:rPr lang="en-US" sz="2000" b="1" dirty="0"/>
              <a:t>Loop:</a:t>
            </a:r>
            <a:endParaRPr lang="en-US" sz="2000" b="1" dirty="0"/>
          </a:p>
          <a:p>
            <a:pPr marL="0" indent="457200">
              <a:buNone/>
            </a:pPr>
            <a:r>
              <a:rPr lang="en-US" sz="2000" dirty="0"/>
              <a:t>while loop is a control flow structure that allows you to repeatedly execute a block of code as long as a specified condition remains true. The syntax of a while loop is as follows: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95250" y="3783330"/>
            <a:ext cx="10842625" cy="185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345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315" y="2386330"/>
            <a:ext cx="5928360" cy="1223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15" y="4799330"/>
            <a:ext cx="5928360" cy="15335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73685" y="4092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ex : </a:t>
            </a:r>
            <a:endParaRPr lang="en-I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940"/>
            <a:ext cx="10487660" cy="965835"/>
          </a:xfrm>
        </p:spPr>
        <p:txBody>
          <a:bodyPr/>
          <a:p>
            <a:r>
              <a:rPr lang="en-IN" altLang="en-US"/>
              <a:t>Assignment - Project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470025"/>
            <a:ext cx="7806055" cy="4523740"/>
          </a:xfrm>
        </p:spPr>
        <p:txBody>
          <a:bodyPr>
            <a:normAutofit fontScale="60000"/>
          </a:bodyPr>
          <a:p>
            <a:r>
              <a:rPr lang="en-US"/>
              <a:t>mini-project that involves CRUD (Create, Read, Update, Delete) operations using a list, for and foreach loops, if-else statements, and a switch case in C#. In this project, we'll create a basic task list application.</a:t>
            </a:r>
            <a:endParaRPr lang="en-US"/>
          </a:p>
          <a:p>
            <a:endParaRPr lang="en-US"/>
          </a:p>
          <a:p>
            <a:r>
              <a:rPr lang="en-US"/>
              <a:t>Project Description: Simple Task List Application</a:t>
            </a:r>
            <a:endParaRPr lang="en-US"/>
          </a:p>
          <a:p>
            <a:endParaRPr lang="en-US"/>
          </a:p>
          <a:p>
            <a:r>
              <a:rPr lang="en-US"/>
              <a:t>Features:</a:t>
            </a:r>
            <a:endParaRPr lang="en-US"/>
          </a:p>
          <a:p>
            <a:endParaRPr lang="en-US"/>
          </a:p>
          <a:p>
            <a:r>
              <a:rPr lang="en-US"/>
              <a:t>Create a task: Add a new task with a title </a:t>
            </a:r>
            <a:endParaRPr lang="en-US"/>
          </a:p>
          <a:p>
            <a:r>
              <a:rPr lang="en-US"/>
              <a:t>Read tasks: Display the list of tasks with their titles and descriptions.</a:t>
            </a:r>
            <a:endParaRPr lang="en-US"/>
          </a:p>
          <a:p>
            <a:r>
              <a:rPr lang="en-US"/>
              <a:t>Update a task: Modify the title or description of an existing task.</a:t>
            </a:r>
            <a:endParaRPr lang="en-US"/>
          </a:p>
          <a:p>
            <a:r>
              <a:rPr lang="en-US"/>
              <a:t>Delete a task: Remove a task from the list.</a:t>
            </a:r>
            <a:endParaRPr lang="en-US"/>
          </a:p>
          <a:p>
            <a:r>
              <a:rPr lang="en-US"/>
              <a:t>Exit: Exit the application.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Thank You </a:t>
            </a:r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88" y="-865238"/>
            <a:ext cx="5693664" cy="2580596"/>
          </a:xfrm>
        </p:spPr>
        <p:txBody>
          <a:bodyPr/>
          <a:lstStyle/>
          <a:p>
            <a:r>
              <a:rPr lang="en-US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788" y="2069942"/>
            <a:ext cx="5693664" cy="3122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Advance Data Types</a:t>
            </a:r>
            <a:endParaRPr lang="en-US" dirty="0"/>
          </a:p>
          <a:p>
            <a:r>
              <a:rPr lang="en-US" sz="2000" dirty="0">
                <a:latin typeface="Sabon Next LT"/>
                <a:ea typeface="Calibri" panose="020F0502020204030204"/>
                <a:cs typeface="Calibri" panose="020F0502020204030204"/>
              </a:rPr>
              <a:t>- Dates</a:t>
            </a:r>
            <a:endParaRPr lang="en-US" sz="2000" dirty="0">
              <a:latin typeface="Sabon Next LT"/>
              <a:ea typeface="Calibri" panose="020F0502020204030204"/>
              <a:cs typeface="Calibri" panose="020F0502020204030204"/>
            </a:endParaRPr>
          </a:p>
          <a:p>
            <a:r>
              <a:rPr lang="en-US" sz="2000" dirty="0">
                <a:latin typeface="Sabon Next LT"/>
                <a:ea typeface="Calibri" panose="020F0502020204030204"/>
                <a:cs typeface="Calibri" panose="020F0502020204030204"/>
              </a:rPr>
              <a:t>- Array/List</a:t>
            </a:r>
            <a:endParaRPr lang="en-US" sz="2000" dirty="0">
              <a:latin typeface="Sabon Next LT"/>
              <a:ea typeface="Calibri" panose="020F0502020204030204"/>
              <a:cs typeface="Calibri" panose="020F0502020204030204"/>
            </a:endParaRPr>
          </a:p>
          <a:p>
            <a:r>
              <a:rPr lang="en-US" sz="2000" dirty="0">
                <a:latin typeface="Sabon Next LT"/>
                <a:ea typeface="Calibri" panose="020F0502020204030204"/>
                <a:cs typeface="Calibri" panose="020F0502020204030204"/>
              </a:rPr>
              <a:t>- Enums</a:t>
            </a:r>
            <a:endParaRPr lang="en-US" sz="2000" dirty="0">
              <a:latin typeface="Sabon Next LT"/>
              <a:ea typeface="Calibri" panose="020F0502020204030204"/>
              <a:cs typeface="Calibri" panose="020F0502020204030204"/>
            </a:endParaRPr>
          </a:p>
          <a:p>
            <a:r>
              <a:rPr lang="en-US" sz="2000" dirty="0">
                <a:latin typeface="Sabon Next LT"/>
                <a:ea typeface="Calibri" panose="020F0502020204030204"/>
                <a:cs typeface="Calibri" panose="020F0502020204030204"/>
              </a:rPr>
              <a:t>- Using Strings</a:t>
            </a:r>
            <a:endParaRPr lang="en-US" sz="2000" dirty="0">
              <a:latin typeface="Sabon Next L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4551754" y="2073445"/>
            <a:ext cx="5693664" cy="3122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345" indent="-3473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3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Structures</a:t>
            </a:r>
            <a:endParaRPr lang="en-US" dirty="0">
              <a:cs typeface="Sabon Next LT"/>
            </a:endParaRPr>
          </a:p>
          <a:p>
            <a:r>
              <a:rPr lang="en-US" sz="2000" dirty="0">
                <a:latin typeface="Sabon Next LT"/>
                <a:ea typeface="Calibri" panose="020F0502020204030204"/>
                <a:cs typeface="Calibri" panose="020F0502020204030204"/>
              </a:rPr>
              <a:t>- If – Else </a:t>
            </a:r>
            <a:endParaRPr lang="en-US" sz="2000" dirty="0">
              <a:latin typeface="Sabon Next LT"/>
              <a:ea typeface="Calibri" panose="020F0502020204030204"/>
              <a:cs typeface="Calibri" panose="020F0502020204030204"/>
            </a:endParaRPr>
          </a:p>
          <a:p>
            <a:r>
              <a:rPr lang="en-US" sz="2000" dirty="0">
                <a:latin typeface="Sabon Next LT"/>
                <a:ea typeface="Calibri" panose="020F0502020204030204"/>
                <a:cs typeface="Calibri" panose="020F0502020204030204"/>
              </a:rPr>
              <a:t>- Switch Case </a:t>
            </a:r>
            <a:endParaRPr lang="en-US" sz="2000" dirty="0">
              <a:latin typeface="Sabon Next LT"/>
              <a:ea typeface="Calibri" panose="020F0502020204030204"/>
              <a:cs typeface="Calibri" panose="020F0502020204030204"/>
            </a:endParaRPr>
          </a:p>
          <a:p>
            <a:r>
              <a:rPr lang="en-US" sz="2000" dirty="0">
                <a:latin typeface="Sabon Next LT"/>
                <a:ea typeface="Calibri" panose="020F0502020204030204"/>
                <a:cs typeface="Calibri" panose="020F0502020204030204"/>
              </a:rPr>
              <a:t>- Ternary Operator </a:t>
            </a:r>
            <a:endParaRPr lang="en-US" sz="2000" dirty="0">
              <a:latin typeface="Sabon Next LT"/>
              <a:ea typeface="Calibri" panose="020F0502020204030204"/>
              <a:cs typeface="Calibri" panose="020F0502020204030204"/>
            </a:endParaRPr>
          </a:p>
          <a:p>
            <a:r>
              <a:rPr lang="en-US" sz="2000" dirty="0">
                <a:latin typeface="Sabon Next LT"/>
                <a:ea typeface="Calibri" panose="020F0502020204030204"/>
                <a:cs typeface="Calibri" panose="020F0502020204030204"/>
              </a:rPr>
              <a:t>- For Loop and For Each Loop</a:t>
            </a:r>
            <a:endParaRPr lang="en-US" sz="2000" dirty="0">
              <a:latin typeface="Sabon Next LT"/>
              <a:ea typeface="Calibri" panose="020F0502020204030204"/>
              <a:cs typeface="Calibri" panose="020F0502020204030204"/>
            </a:endParaRPr>
          </a:p>
          <a:p>
            <a:r>
              <a:rPr lang="en-US" sz="2000" dirty="0">
                <a:latin typeface="Sabon Next LT"/>
                <a:ea typeface="Calibri" panose="020F0502020204030204"/>
                <a:cs typeface="Calibri" panose="020F0502020204030204"/>
              </a:rPr>
              <a:t>- While Loop </a:t>
            </a:r>
            <a:endParaRPr lang="en-US" sz="2000" dirty="0">
              <a:latin typeface="Sabon Next LT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46159" y="871513"/>
            <a:ext cx="8131879" cy="49774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1600" b="1" dirty="0" err="1">
                <a:latin typeface="Sabon Next LT"/>
                <a:cs typeface="Sabon Next LT"/>
              </a:rPr>
              <a:t>DateTime</a:t>
            </a:r>
            <a:r>
              <a:rPr lang="en-US" sz="1600" b="1" dirty="0">
                <a:solidFill>
                  <a:srgbClr val="374151"/>
                </a:solidFill>
                <a:latin typeface="Sabon Next LT"/>
                <a:ea typeface="+mn-lt"/>
                <a:cs typeface="Sabon Next LT"/>
              </a:rPr>
              <a:t>: Represents a date and time, including both date and time information. It's a versatile data type for working with timestamps and managing time-sensitive data.</a:t>
            </a:r>
            <a:endParaRPr lang="en-US" sz="1600" b="1" dirty="0">
              <a:solidFill>
                <a:srgbClr val="374151"/>
              </a:solidFill>
              <a:latin typeface="Sabon Next LT"/>
              <a:cs typeface="Sabon Next LT"/>
            </a:endParaRPr>
          </a:p>
          <a:p>
            <a:r>
              <a:rPr lang="en-US" sz="1300" b="1" dirty="0">
                <a:solidFill>
                  <a:schemeClr val="tx1"/>
                </a:solidFill>
                <a:latin typeface="Sabon Next LT"/>
                <a:cs typeface="Sabon Next LT"/>
              </a:rPr>
              <a:t>      Ex : </a:t>
            </a:r>
            <a:r>
              <a:rPr lang="en-US" sz="1300" b="1" err="1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DateTime</a:t>
            </a:r>
            <a:r>
              <a:rPr lang="en-US" sz="1300" b="1" dirty="0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300" b="1" err="1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mydate</a:t>
            </a:r>
            <a:r>
              <a:rPr lang="en-US" sz="1300" b="1" dirty="0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= </a:t>
            </a:r>
            <a:r>
              <a:rPr lang="en-US" sz="1300" b="1" err="1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DateTime.Now</a:t>
            </a:r>
            <a:r>
              <a:rPr lang="en-US" sz="1300" b="1" dirty="0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;     // Output : </a:t>
            </a:r>
            <a:r>
              <a:rPr lang="en-US" sz="1300" b="1" dirty="0">
                <a:solidFill>
                  <a:schemeClr val="tx1"/>
                </a:solidFill>
                <a:ea typeface="+mn-lt"/>
                <a:cs typeface="+mn-lt"/>
              </a:rPr>
              <a:t>2023-11-03 14:30:00</a:t>
            </a:r>
            <a:endParaRPr lang="en-US" sz="1300" b="1" dirty="0">
              <a:solidFill>
                <a:schemeClr val="tx1"/>
              </a:solidFill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b="1" dirty="0"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b="1" dirty="0"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b="1" dirty="0" err="1">
                <a:latin typeface="Sabon Next LT"/>
                <a:cs typeface="Sabon Next LT"/>
              </a:rPr>
              <a:t>TimeOnly</a:t>
            </a:r>
            <a:r>
              <a:rPr lang="en-US" sz="1600" b="1" dirty="0">
                <a:solidFill>
                  <a:srgbClr val="374151"/>
                </a:solidFill>
                <a:latin typeface="Sabon Next LT"/>
                <a:ea typeface="+mn-lt"/>
                <a:cs typeface="Sabon Next LT"/>
              </a:rPr>
              <a:t>: It represents a time of day without a date component. Useful for scenarios where you only need to work with time information.</a:t>
            </a:r>
            <a:endParaRPr lang="en-US" sz="1800" b="1">
              <a:latin typeface="Sabon Next LT"/>
              <a:cs typeface="Sabon Next LT"/>
            </a:endParaRPr>
          </a:p>
          <a:p>
            <a:r>
              <a:rPr lang="en-US" sz="1600" b="1" dirty="0">
                <a:solidFill>
                  <a:srgbClr val="374151"/>
                </a:solidFill>
                <a:latin typeface="Sabon Next LT"/>
                <a:cs typeface="Sabon Next LT"/>
              </a:rPr>
              <a:t>     Ex : 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TimeOnly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time = new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TimeOnly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(14, 30);    // Output : Time: 14:30:00  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b="1" dirty="0"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b="1" dirty="0" err="1">
                <a:latin typeface="Sabon Next LT"/>
                <a:cs typeface="Sabon Next LT"/>
              </a:rPr>
              <a:t>DateOnly</a:t>
            </a:r>
            <a:r>
              <a:rPr lang="en-US" sz="1600" b="1" dirty="0">
                <a:solidFill>
                  <a:srgbClr val="374151"/>
                </a:solidFill>
                <a:latin typeface="Sabon Next LT"/>
                <a:ea typeface="+mn-lt"/>
                <a:cs typeface="Sabon Next LT"/>
              </a:rPr>
              <a:t>: It represents a date without a time component. Useful when you need to work with dates but don't need to consider specific times.</a:t>
            </a:r>
            <a:endParaRPr lang="en-US" sz="1800" b="1">
              <a:latin typeface="Sabon Next LT"/>
              <a:cs typeface="Sabon Next LT"/>
            </a:endParaRPr>
          </a:p>
          <a:p>
            <a:r>
              <a:rPr lang="en-US" sz="1300" b="1" dirty="0">
                <a:latin typeface="Sabon Next LT"/>
                <a:cs typeface="Sabon Next LT"/>
              </a:rPr>
              <a:t>     </a:t>
            </a:r>
            <a:r>
              <a:rPr lang="en-US" sz="1300" b="1" dirty="0">
                <a:solidFill>
                  <a:schemeClr val="tx1"/>
                </a:solidFill>
                <a:latin typeface="Sabon Next LT"/>
                <a:cs typeface="Sabon Next LT"/>
              </a:rPr>
              <a:t>Ex : </a:t>
            </a:r>
            <a:r>
              <a:rPr lang="en-US" sz="1300" b="1" dirty="0" err="1">
                <a:solidFill>
                  <a:schemeClr val="tx1"/>
                </a:solidFill>
                <a:latin typeface="Sabon Next LT"/>
                <a:cs typeface="Sabon Next LT"/>
              </a:rPr>
              <a:t>DateOnly</a:t>
            </a:r>
            <a:r>
              <a:rPr lang="en-US" sz="1300" b="1" dirty="0">
                <a:solidFill>
                  <a:schemeClr val="tx1"/>
                </a:solidFill>
                <a:latin typeface="Sabon Next LT"/>
                <a:cs typeface="Sabon Next LT"/>
              </a:rPr>
              <a:t>  </a:t>
            </a:r>
            <a:r>
              <a:rPr lang="en-US" sz="1300" b="1" dirty="0" err="1">
                <a:solidFill>
                  <a:schemeClr val="tx1"/>
                </a:solidFill>
                <a:latin typeface="Sabon Next LT"/>
                <a:cs typeface="Sabon Next LT"/>
              </a:rPr>
              <a:t>myDateOnly</a:t>
            </a:r>
            <a:r>
              <a:rPr lang="en-US" sz="1300" b="1" dirty="0">
                <a:solidFill>
                  <a:schemeClr val="tx1"/>
                </a:solidFill>
                <a:latin typeface="Sabon Next LT"/>
                <a:cs typeface="Sabon Next LT"/>
              </a:rPr>
              <a:t> = new </a:t>
            </a:r>
            <a:r>
              <a:rPr lang="en-US" sz="1300" b="1" dirty="0" err="1">
                <a:solidFill>
                  <a:schemeClr val="tx1"/>
                </a:solidFill>
                <a:latin typeface="Sabon Next LT"/>
                <a:cs typeface="Sabon Next LT"/>
              </a:rPr>
              <a:t>DateOnly</a:t>
            </a:r>
            <a:r>
              <a:rPr lang="en-US" sz="1300" b="1" dirty="0">
                <a:solidFill>
                  <a:schemeClr val="tx1"/>
                </a:solidFill>
                <a:latin typeface="Sabon Next LT"/>
                <a:cs typeface="Sabon Next LT"/>
              </a:rPr>
              <a:t>(2023, 1, 1);  // O/p :  1/01/2023</a:t>
            </a:r>
            <a:endParaRPr lang="en-US" sz="1300" b="1" dirty="0">
              <a:solidFill>
                <a:schemeClr val="tx1"/>
              </a:solidFill>
              <a:latin typeface="Sabon Next LT"/>
              <a:cs typeface="Sabon Next 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00337" y="-50977"/>
            <a:ext cx="6197250" cy="726911"/>
          </a:xfrm>
        </p:spPr>
        <p:txBody>
          <a:bodyPr/>
          <a:lstStyle/>
          <a:p>
            <a:r>
              <a:rPr lang="en-US" sz="1600" dirty="0">
                <a:latin typeface="Arial Black" panose="020B0A04020102020204"/>
                <a:ea typeface="+mj-lt"/>
                <a:cs typeface="Sabon Next LT"/>
              </a:rPr>
              <a:t>Dates (</a:t>
            </a:r>
            <a:r>
              <a:rPr lang="en-US" sz="1600" err="1">
                <a:latin typeface="Arial Black" panose="020B0A04020102020204"/>
                <a:ea typeface="+mj-lt"/>
                <a:cs typeface="Sabon Next LT"/>
              </a:rPr>
              <a:t>DateTime</a:t>
            </a:r>
            <a:r>
              <a:rPr lang="en-US" sz="1600" dirty="0">
                <a:latin typeface="Arial Black" panose="020B0A04020102020204"/>
                <a:ea typeface="+mj-lt"/>
                <a:cs typeface="Sabon Next LT"/>
              </a:rPr>
              <a:t>, </a:t>
            </a:r>
            <a:r>
              <a:rPr lang="en-US" sz="1600" err="1">
                <a:latin typeface="Arial Black" panose="020B0A04020102020204"/>
                <a:ea typeface="+mj-lt"/>
                <a:cs typeface="Sabon Next LT"/>
              </a:rPr>
              <a:t>TimeOnly</a:t>
            </a:r>
            <a:r>
              <a:rPr lang="en-US" sz="1600" dirty="0">
                <a:latin typeface="Arial Black" panose="020B0A04020102020204"/>
                <a:ea typeface="+mj-lt"/>
                <a:cs typeface="Sabon Next LT"/>
              </a:rPr>
              <a:t>, </a:t>
            </a:r>
            <a:r>
              <a:rPr lang="en-US" sz="1600" err="1">
                <a:latin typeface="Arial Black" panose="020B0A04020102020204"/>
                <a:ea typeface="+mj-lt"/>
                <a:cs typeface="Sabon Next LT"/>
              </a:rPr>
              <a:t>DateOnly</a:t>
            </a:r>
            <a:r>
              <a:rPr lang="en-US" sz="1600" dirty="0">
                <a:latin typeface="Arial Black" panose="020B0A04020102020204"/>
                <a:ea typeface="+mj-lt"/>
                <a:cs typeface="Sabon Next LT"/>
              </a:rPr>
              <a:t>):</a:t>
            </a:r>
            <a:endParaRPr lang="en-US" sz="1600" dirty="0">
              <a:latin typeface="Arial Black" panose="020B0A04020102020204"/>
              <a:ea typeface="+mj-lt"/>
              <a:cs typeface="Sabon Next 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89414" y="1082280"/>
            <a:ext cx="7248284" cy="4855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/>
              <a:buChar char="•"/>
            </a:pPr>
            <a:r>
              <a:rPr lang="en-US" sz="1600" b="1" dirty="0">
                <a:solidFill>
                  <a:srgbClr val="374151"/>
                </a:solidFill>
                <a:ea typeface="+mn-lt"/>
                <a:cs typeface="+mn-lt"/>
              </a:rPr>
              <a:t>Adding/Manipulating Dates and Times:</a:t>
            </a:r>
            <a:endParaRPr lang="en-US" sz="1600"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AddDays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AddHours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AddMinutes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AddMonths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AddSeconds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AddYears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: These methods allow you to add or subtract specific time intervals to a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DateTime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 object.</a:t>
            </a:r>
            <a:endParaRPr lang="en-US" sz="1600"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endParaRPr lang="en-US" sz="1600" dirty="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sz="1600" b="1" dirty="0">
                <a:solidFill>
                  <a:srgbClr val="374151"/>
                </a:solidFill>
                <a:ea typeface="+mn-lt"/>
                <a:cs typeface="+mn-lt"/>
              </a:rPr>
              <a:t>Formatting and Parsing:</a:t>
            </a:r>
            <a:endParaRPr lang="en-US" sz="1600"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ToString</a:t>
            </a:r>
            <a:r>
              <a:rPr lang="en-US" sz="1600" b="1" dirty="0">
                <a:solidFill>
                  <a:srgbClr val="374151"/>
                </a:solidFill>
                <a:latin typeface="Sabon Next LT"/>
                <a:cs typeface="Sabon Next LT"/>
              </a:rPr>
              <a:t>(format)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: Formats the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DateTime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 as a string according to the provided format.</a:t>
            </a:r>
            <a:endParaRPr lang="en-US" sz="1600"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endParaRPr lang="en-US" sz="1600" dirty="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sz="1600" b="1" dirty="0">
                <a:solidFill>
                  <a:srgbClr val="374151"/>
                </a:solidFill>
                <a:ea typeface="+mn-lt"/>
                <a:cs typeface="+mn-lt"/>
              </a:rPr>
              <a:t>Properties:</a:t>
            </a:r>
            <a:endParaRPr lang="en-US" sz="1600" b="1">
              <a:solidFill>
                <a:srgbClr val="374151"/>
              </a:solidFill>
              <a:latin typeface="Sabon Next LT"/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r>
              <a:rPr lang="en-US" sz="1600" b="1" dirty="0">
                <a:solidFill>
                  <a:srgbClr val="374151"/>
                </a:solidFill>
                <a:latin typeface="Sabon Next LT"/>
                <a:cs typeface="Sabon Next LT"/>
              </a:rPr>
              <a:t>Year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dirty="0">
                <a:solidFill>
                  <a:srgbClr val="374151"/>
                </a:solidFill>
                <a:latin typeface="Sabon Next LT"/>
                <a:cs typeface="Sabon Next LT"/>
              </a:rPr>
              <a:t>Month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dirty="0">
                <a:solidFill>
                  <a:srgbClr val="374151"/>
                </a:solidFill>
                <a:latin typeface="Sabon Next LT"/>
                <a:cs typeface="Sabon Next LT"/>
              </a:rPr>
              <a:t>Day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dirty="0">
                <a:solidFill>
                  <a:srgbClr val="374151"/>
                </a:solidFill>
                <a:latin typeface="Sabon Next LT"/>
                <a:cs typeface="Sabon Next LT"/>
              </a:rPr>
              <a:t>Hour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dirty="0">
                <a:solidFill>
                  <a:srgbClr val="374151"/>
                </a:solidFill>
                <a:latin typeface="Sabon Next LT"/>
                <a:cs typeface="Sabon Next LT"/>
              </a:rPr>
              <a:t>Minute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dirty="0">
                <a:solidFill>
                  <a:srgbClr val="374151"/>
                </a:solidFill>
                <a:latin typeface="Sabon Next LT"/>
                <a:cs typeface="Sabon Next LT"/>
              </a:rPr>
              <a:t>Second</a:t>
            </a:r>
            <a:endParaRPr lang="en-US" sz="1600" dirty="0"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b="1" dirty="0">
              <a:solidFill>
                <a:srgbClr val="374151"/>
              </a:solidFill>
              <a:latin typeface="Sabon Next LT"/>
              <a:cs typeface="Sabon Next 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84124" y="127364"/>
            <a:ext cx="6197250" cy="726911"/>
          </a:xfrm>
        </p:spPr>
        <p:txBody>
          <a:bodyPr/>
          <a:lstStyle/>
          <a:p>
            <a:r>
              <a:rPr lang="en-US" sz="1600" dirty="0">
                <a:latin typeface="Arial Black" panose="020B0A04020102020204"/>
                <a:ea typeface="+mj-lt"/>
                <a:cs typeface="Sabon Next LT"/>
              </a:rPr>
              <a:t>Dates Functions </a:t>
            </a:r>
            <a:endParaRPr lang="en-US" sz="1600" dirty="0">
              <a:latin typeface="Arial Black" panose="020B0A04020102020204"/>
              <a:ea typeface="+mj-lt"/>
              <a:cs typeface="Sabon Next 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290" y="109657"/>
            <a:ext cx="7132566" cy="705161"/>
          </a:xfrm>
        </p:spPr>
        <p:txBody>
          <a:bodyPr/>
          <a:lstStyle/>
          <a:p>
            <a:r>
              <a:rPr lang="en-US" altLang="zh-CN" sz="4000" dirty="0"/>
              <a:t>Array / List </a:t>
            </a:r>
            <a:endParaRPr lang="en-US" sz="4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47145" y="811014"/>
            <a:ext cx="10671434" cy="4463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7345" indent="-347345"/>
            <a:r>
              <a:rPr lang="en-US" sz="1200" b="1" dirty="0">
                <a:latin typeface="Consolas" panose="020B0609020204030204"/>
              </a:rPr>
              <a:t>Array</a:t>
            </a: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: A fixed-size collection of elements of the same data type. Arrays are indexed from 0 to N-1 and have a predefined length. You need to specify the size when creating an array, and it cannot be changed.</a:t>
            </a:r>
            <a:endParaRPr lang="en-US" dirty="0"/>
          </a:p>
          <a:p>
            <a:pPr marL="347345" indent="-347345"/>
            <a:endParaRPr lang="en-US" sz="1200" dirty="0">
              <a:solidFill>
                <a:srgbClr val="374151"/>
              </a:solidFill>
              <a:latin typeface="Sabon Next LT"/>
              <a:cs typeface="Sabon Next LT"/>
            </a:endParaRPr>
          </a:p>
          <a:p>
            <a:pPr marL="347345" indent="-347345"/>
            <a:r>
              <a:rPr lang="en-US" sz="1200" b="1" dirty="0">
                <a:latin typeface="Consolas" panose="020B0609020204030204"/>
              </a:rPr>
              <a:t>List</a:t>
            </a: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: Part of the </a:t>
            </a:r>
            <a:r>
              <a:rPr lang="en-US" sz="1200" b="1" dirty="0" err="1">
                <a:latin typeface="Consolas" panose="020B0609020204030204"/>
              </a:rPr>
              <a:t>System.Collections.Generic</a:t>
            </a: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 namespace, it's a dynamic collection that can grow or shrink in size as needed. Lists are more flexible than arrays and provide various methods for adding, removing, and manipulating elements.</a:t>
            </a:r>
            <a:endParaRPr lang="en-US" dirty="0"/>
          </a:p>
          <a:p>
            <a:pPr marL="347345" indent="-347345"/>
            <a:endParaRPr lang="en-US" dirty="0">
              <a:cs typeface="Sabon Next LT"/>
            </a:endParaRPr>
          </a:p>
        </p:txBody>
      </p:sp>
      <p:pic>
        <p:nvPicPr>
          <p:cNvPr id="5" name="Picture 4" descr="A diagram of a computer&#10;&#10;Description automatically generated"/>
          <p:cNvPicPr>
            <a:picLocks noChangeAspect="1"/>
          </p:cNvPicPr>
          <p:nvPr/>
        </p:nvPicPr>
        <p:blipFill rotWithShape="1">
          <a:blip r:embed="rId1"/>
          <a:srcRect t="51477" r="-922" b="1562"/>
          <a:stretch>
            <a:fillRect/>
          </a:stretch>
        </p:blipFill>
        <p:spPr>
          <a:xfrm>
            <a:off x="6956089" y="2048785"/>
            <a:ext cx="2719795" cy="4672451"/>
          </a:xfrm>
          <a:prstGeom prst="rect">
            <a:avLst/>
          </a:prstGeom>
        </p:spPr>
      </p:pic>
      <p:pic>
        <p:nvPicPr>
          <p:cNvPr id="10" name="Picture 9" descr="A diagram of a computer&#10;&#10;Description automatically generated"/>
          <p:cNvPicPr>
            <a:picLocks noChangeAspect="1"/>
          </p:cNvPicPr>
          <p:nvPr/>
        </p:nvPicPr>
        <p:blipFill rotWithShape="1">
          <a:blip r:embed="rId1"/>
          <a:srcRect t="4942" r="-661" b="48932"/>
          <a:stretch>
            <a:fillRect/>
          </a:stretch>
        </p:blipFill>
        <p:spPr>
          <a:xfrm>
            <a:off x="2447766" y="1926003"/>
            <a:ext cx="2677941" cy="44310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41440" y="908055"/>
            <a:ext cx="7248284" cy="48558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100" dirty="0">
              <a:solidFill>
                <a:schemeClr val="tx1"/>
              </a:solidFill>
              <a:latin typeface="Sabon Next LT"/>
              <a:cs typeface="Sabon Next 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20436" y="-279079"/>
            <a:ext cx="6197250" cy="726911"/>
          </a:xfrm>
        </p:spPr>
        <p:txBody>
          <a:bodyPr/>
          <a:lstStyle/>
          <a:p>
            <a:r>
              <a:rPr lang="en-US" sz="1600" dirty="0">
                <a:latin typeface="Arial Black" panose="020B0A04020102020204"/>
                <a:ea typeface="+mj-lt"/>
                <a:cs typeface="Sabon Next LT"/>
              </a:rPr>
              <a:t>Array Example and Functions </a:t>
            </a:r>
            <a:endParaRPr lang="en-US" dirty="0"/>
          </a:p>
        </p:txBody>
      </p:sp>
      <p:pic>
        <p:nvPicPr>
          <p:cNvPr id="2" name="Picture 1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7351" y="938903"/>
            <a:ext cx="6140474" cy="4724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omputer screen shot of a pro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88862" y="601684"/>
            <a:ext cx="6335812" cy="558643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20436" y="-279079"/>
            <a:ext cx="6197250" cy="726911"/>
          </a:xfrm>
        </p:spPr>
        <p:txBody>
          <a:bodyPr/>
          <a:lstStyle/>
          <a:p>
            <a:r>
              <a:rPr lang="en-US" sz="1600" dirty="0">
                <a:latin typeface="Arial Black" panose="020B0A04020102020204"/>
                <a:ea typeface="+mj-lt"/>
                <a:cs typeface="Sabon Next LT"/>
              </a:rPr>
              <a:t>List Example and Functions 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290" y="109657"/>
            <a:ext cx="7132566" cy="705161"/>
          </a:xfrm>
        </p:spPr>
        <p:txBody>
          <a:bodyPr/>
          <a:lstStyle/>
          <a:p>
            <a:r>
              <a:rPr lang="en-US" altLang="zh-CN" sz="4000" dirty="0"/>
              <a:t>Enum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47145" y="811014"/>
            <a:ext cx="10671434" cy="4463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7345" indent="-347345"/>
            <a:r>
              <a:rPr lang="en-US" sz="1400" b="1" dirty="0">
                <a:solidFill>
                  <a:srgbClr val="374151"/>
                </a:solidFill>
                <a:ea typeface="+mn-lt"/>
                <a:cs typeface="+mn-lt"/>
              </a:rPr>
              <a:t>Enums:</a:t>
            </a:r>
            <a:endParaRPr lang="en-US" sz="1400" b="1" dirty="0">
              <a:solidFill>
                <a:srgbClr val="1F2C8F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400" dirty="0">
                <a:solidFill>
                  <a:srgbClr val="374151"/>
                </a:solidFill>
                <a:ea typeface="+mn-lt"/>
                <a:cs typeface="+mn-lt"/>
              </a:rPr>
              <a:t>Enums, short for enumerations, allow you to define named integral constants. They provide a way to create symbolic names for values that are easy to understand and use in code. Enums make the code more readable and self-explanatory, particularly in situations where you have a fixed set of related values.</a:t>
            </a:r>
            <a:endParaRPr lang="en-US" sz="1400" dirty="0">
              <a:ea typeface="+mn-lt"/>
              <a:cs typeface="+mn-lt"/>
            </a:endParaRPr>
          </a:p>
          <a:p>
            <a:pPr marL="347345" indent="-347345"/>
            <a:endParaRPr lang="en-US" sz="1400" dirty="0">
              <a:solidFill>
                <a:srgbClr val="374151"/>
              </a:solidFill>
              <a:cs typeface="Sabon Next LT"/>
            </a:endParaRPr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636" y="2043554"/>
            <a:ext cx="2447925" cy="299085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77" y="2042345"/>
            <a:ext cx="6474643" cy="65228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276" y="3078873"/>
            <a:ext cx="6427508" cy="7552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83728" y="-1255965"/>
            <a:ext cx="10671048" cy="2126438"/>
          </a:xfrm>
        </p:spPr>
        <p:txBody>
          <a:bodyPr/>
          <a:lstStyle/>
          <a:p>
            <a:r>
              <a:rPr lang="en-US" dirty="0"/>
              <a:t>Strings</a:t>
            </a:r>
            <a:endParaRPr lang="en-US" dirty="0"/>
          </a:p>
        </p:txBody>
      </p:sp>
      <p:sp>
        <p:nvSpPr>
          <p:cNvPr id="175" name="Slide Number Placeholder 174"/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9" name="Content Placeholder 11"/>
          <p:cNvSpPr txBox="1"/>
          <p:nvPr/>
        </p:nvSpPr>
        <p:spPr>
          <a:xfrm>
            <a:off x="2502898" y="909551"/>
            <a:ext cx="8976950" cy="52006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7345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 sz="2000" b="1" u="sng" dirty="0">
                <a:solidFill>
                  <a:srgbClr val="374151"/>
                </a:solidFill>
                <a:latin typeface="Sabon Next LT"/>
                <a:cs typeface="Sabon Next LT"/>
              </a:rPr>
              <a:t>String</a:t>
            </a:r>
            <a:r>
              <a:rPr lang="en-US" sz="2000" dirty="0">
                <a:solidFill>
                  <a:srgbClr val="374151"/>
                </a:solidFill>
                <a:latin typeface="Sabon Next LT"/>
                <a:cs typeface="Sabon Next LT"/>
              </a:rPr>
              <a:t> is a data type used to represent text as a sequence of characters</a:t>
            </a:r>
            <a:endParaRPr lang="en-US" sz="2000" dirty="0">
              <a:solidFill>
                <a:srgbClr val="374151"/>
              </a:solidFill>
              <a:latin typeface="Sabon Next LT"/>
              <a:cs typeface="Sabon Next LT"/>
            </a:endParaRPr>
          </a:p>
          <a:p>
            <a:pPr marL="347345" indent="-347345"/>
            <a:r>
              <a:rPr lang="en-US" sz="2000" dirty="0">
                <a:solidFill>
                  <a:srgbClr val="374151"/>
                </a:solidFill>
                <a:ea typeface="+mn-lt"/>
                <a:cs typeface="+mn-lt"/>
              </a:rPr>
              <a:t>They are widely used for storing and manipulating textual data.</a:t>
            </a:r>
            <a:endParaRPr lang="en-US" sz="2000" dirty="0">
              <a:solidFill>
                <a:srgbClr val="374151"/>
              </a:solidFill>
              <a:ea typeface="+mn-lt"/>
              <a:cs typeface="+mn-lt"/>
            </a:endParaRPr>
          </a:p>
          <a:p>
            <a:pPr marL="347345" indent="-347345"/>
            <a:endParaRPr lang="en-US" sz="1600" b="1" dirty="0">
              <a:solidFill>
                <a:srgbClr val="37415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b="1" dirty="0">
                <a:solidFill>
                  <a:srgbClr val="374151"/>
                </a:solidFill>
                <a:ea typeface="+mn-lt"/>
                <a:cs typeface="+mn-lt"/>
              </a:rPr>
              <a:t>Declaring a String </a:t>
            </a:r>
            <a:endParaRPr lang="en-US" sz="1600">
              <a:solidFill>
                <a:srgbClr val="374151"/>
              </a:solidFill>
              <a:cs typeface="Sabon Next LT"/>
            </a:endParaRPr>
          </a:p>
          <a:p>
            <a:pPr lvl="1" indent="-347345"/>
            <a:r>
              <a:rPr lang="en-US" sz="1600" dirty="0">
                <a:solidFill>
                  <a:schemeClr val="tx1"/>
                </a:solidFill>
                <a:latin typeface="Sabon Next LT"/>
                <a:cs typeface="Sabon Next LT"/>
              </a:rPr>
              <a:t>string </a:t>
            </a:r>
            <a:r>
              <a:rPr lang="en-US" sz="1600" err="1">
                <a:solidFill>
                  <a:schemeClr val="tx1"/>
                </a:solidFill>
                <a:latin typeface="Sabon Next LT"/>
                <a:cs typeface="Sabon Next LT"/>
              </a:rPr>
              <a:t>myString</a:t>
            </a:r>
            <a:r>
              <a:rPr lang="en-US" sz="1600" dirty="0">
                <a:solidFill>
                  <a:schemeClr val="tx1"/>
                </a:solidFill>
                <a:latin typeface="Sabon Next LT"/>
                <a:cs typeface="Sabon Next LT"/>
              </a:rPr>
              <a:t> = "Hello, World!";</a:t>
            </a:r>
            <a:endParaRPr lang="en-US" sz="1600" dirty="0">
              <a:solidFill>
                <a:schemeClr val="tx1"/>
              </a:solidFill>
              <a:latin typeface="Sabon Next LT"/>
              <a:cs typeface="Sabon Next LT"/>
            </a:endParaRPr>
          </a:p>
          <a:p>
            <a:pPr marL="347345" indent="-347345"/>
            <a:endParaRPr lang="en-US" sz="1600" b="1" dirty="0">
              <a:solidFill>
                <a:schemeClr val="tx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String Concatenation: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You can concatenate strings using the </a:t>
            </a:r>
            <a:r>
              <a:rPr lang="en-US" sz="1600" b="1" dirty="0">
                <a:solidFill>
                  <a:schemeClr val="tx1"/>
                </a:solidFill>
                <a:latin typeface="Sabon Next LT"/>
                <a:cs typeface="Sabon Next LT"/>
              </a:rPr>
              <a:t>+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operator or by using the </a:t>
            </a:r>
            <a:r>
              <a:rPr lang="en-US" sz="1600" b="1" dirty="0" err="1">
                <a:solidFill>
                  <a:schemeClr val="tx1"/>
                </a:solidFill>
                <a:latin typeface="Sabon Next LT"/>
                <a:cs typeface="Sabon Next LT"/>
              </a:rPr>
              <a:t>string.Concat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method.</a:t>
            </a:r>
            <a:endParaRPr lang="en-US" sz="1600">
              <a:solidFill>
                <a:schemeClr val="tx1"/>
              </a:solidFill>
              <a:cs typeface="Sabon Next LT"/>
            </a:endParaRPr>
          </a:p>
          <a:p>
            <a:pPr lvl="1" indent="-347345"/>
            <a:r>
              <a:rPr lang="en-US" sz="1600" dirty="0">
                <a:solidFill>
                  <a:schemeClr val="tx1"/>
                </a:solidFill>
                <a:latin typeface="Sabon Next LT"/>
                <a:cs typeface="Sabon Next LT"/>
              </a:rPr>
              <a:t>string </a:t>
            </a:r>
            <a:r>
              <a:rPr lang="en-US" sz="1600" dirty="0" err="1">
                <a:solidFill>
                  <a:schemeClr val="tx1"/>
                </a:solidFill>
                <a:latin typeface="Sabon Next LT"/>
                <a:cs typeface="Sabon Next LT"/>
              </a:rPr>
              <a:t>firstName</a:t>
            </a:r>
            <a:r>
              <a:rPr lang="en-US" sz="1600" dirty="0">
                <a:solidFill>
                  <a:schemeClr val="tx1"/>
                </a:solidFill>
                <a:latin typeface="Sabon Next LT"/>
                <a:cs typeface="Sabon Next LT"/>
              </a:rPr>
              <a:t> = "John";
string </a:t>
            </a:r>
            <a:r>
              <a:rPr lang="en-US" sz="1600" dirty="0" err="1">
                <a:solidFill>
                  <a:schemeClr val="tx1"/>
                </a:solidFill>
                <a:latin typeface="Sabon Next LT"/>
                <a:cs typeface="Sabon Next LT"/>
              </a:rPr>
              <a:t>lastName</a:t>
            </a:r>
            <a:r>
              <a:rPr lang="en-US" sz="1600" dirty="0">
                <a:solidFill>
                  <a:schemeClr val="tx1"/>
                </a:solidFill>
                <a:latin typeface="Sabon Next LT"/>
                <a:cs typeface="Sabon Next LT"/>
              </a:rPr>
              <a:t> = "Doe";
string </a:t>
            </a:r>
            <a:r>
              <a:rPr lang="en-US" sz="1600" dirty="0" err="1">
                <a:solidFill>
                  <a:schemeClr val="tx1"/>
                </a:solidFill>
                <a:latin typeface="Sabon Next LT"/>
                <a:cs typeface="Sabon Next LT"/>
              </a:rPr>
              <a:t>fullName</a:t>
            </a:r>
            <a:r>
              <a:rPr lang="en-US" sz="1600" dirty="0">
                <a:solidFill>
                  <a:schemeClr val="tx1"/>
                </a:solidFill>
                <a:latin typeface="Sabon Next LT"/>
                <a:cs typeface="Sabon Next LT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Sabon Next LT"/>
                <a:cs typeface="Sabon Next LT"/>
              </a:rPr>
              <a:t>firstName</a:t>
            </a:r>
            <a:r>
              <a:rPr lang="en-US" sz="1600" dirty="0">
                <a:solidFill>
                  <a:schemeClr val="tx1"/>
                </a:solidFill>
                <a:latin typeface="Sabon Next LT"/>
                <a:cs typeface="Sabon Next LT"/>
              </a:rPr>
              <a:t> + " " + </a:t>
            </a:r>
            <a:r>
              <a:rPr lang="en-US" sz="1600" dirty="0" err="1">
                <a:solidFill>
                  <a:schemeClr val="tx1"/>
                </a:solidFill>
                <a:latin typeface="Sabon Next LT"/>
                <a:cs typeface="Sabon Next LT"/>
              </a:rPr>
              <a:t>lastName</a:t>
            </a:r>
            <a:r>
              <a:rPr lang="en-US" sz="1600" dirty="0">
                <a:solidFill>
                  <a:schemeClr val="tx1"/>
                </a:solidFill>
                <a:latin typeface="Sabon Next LT"/>
                <a:cs typeface="Sabon Next LT"/>
              </a:rPr>
              <a:t>; </a:t>
            </a:r>
            <a:endParaRPr lang="en-US" sz="1600" dirty="0">
              <a:solidFill>
                <a:schemeClr val="tx1"/>
              </a:solidFill>
              <a:latin typeface="Sabon Next LT"/>
              <a:cs typeface="Sabon Next LT"/>
            </a:endParaRPr>
          </a:p>
          <a:p>
            <a:pPr marL="347345" indent="-347345"/>
            <a:endParaRPr lang="en-US" sz="1600" b="1" dirty="0">
              <a:solidFill>
                <a:srgbClr val="37415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b="1" dirty="0">
                <a:solidFill>
                  <a:srgbClr val="374151"/>
                </a:solidFill>
                <a:ea typeface="+mn-lt"/>
                <a:cs typeface="+mn-lt"/>
              </a:rPr>
              <a:t>String Interpolation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: C# provides string interpolation to embed expressions within strings using the </a:t>
            </a:r>
            <a:r>
              <a:rPr lang="en-US" sz="1600" dirty="0">
                <a:solidFill>
                  <a:srgbClr val="374151"/>
                </a:solidFill>
                <a:latin typeface="Sabon Next LT"/>
                <a:cs typeface="Sabon Next LT"/>
              </a:rPr>
              <a:t>$</a:t>
            </a:r>
            <a:r>
              <a:rPr lang="en-US" sz="1600" dirty="0">
                <a:solidFill>
                  <a:srgbClr val="374151"/>
                </a:solidFill>
                <a:ea typeface="+mn-lt"/>
                <a:cs typeface="+mn-lt"/>
              </a:rPr>
              <a:t> character.</a:t>
            </a:r>
            <a:endParaRPr lang="en-US" sz="1600">
              <a:solidFill>
                <a:srgbClr val="374151"/>
              </a:solidFill>
              <a:cs typeface="Sabon Next LT"/>
            </a:endParaRPr>
          </a:p>
          <a:p>
            <a:pPr lvl="1" indent="-347345"/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string 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firstName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 = "John";</a:t>
            </a:r>
            <a:endParaRPr lang="en-US" sz="1600" dirty="0">
              <a:solidFill>
                <a:schemeClr val="tx1"/>
              </a:solidFill>
              <a:ea typeface="+mn-lt"/>
              <a:cs typeface="+mn-lt"/>
            </a:endParaRPr>
          </a:p>
          <a:p>
            <a:pPr lvl="1" indent="-347345"/>
            <a:r>
              <a:rPr lang="en-US" sz="1600" dirty="0">
                <a:solidFill>
                  <a:srgbClr val="374151"/>
                </a:solidFill>
                <a:latin typeface="Sabon Next LT"/>
                <a:cs typeface="Sabon Next LT"/>
              </a:rPr>
              <a:t>int age = 30;
string message = $"My name is {</a:t>
            </a:r>
            <a:r>
              <a:rPr lang="en-US" sz="1600" dirty="0" err="1">
                <a:solidFill>
                  <a:srgbClr val="374151"/>
                </a:solidFill>
                <a:latin typeface="Sabon Next LT"/>
                <a:cs typeface="Sabon Next LT"/>
              </a:rPr>
              <a:t>firstName</a:t>
            </a:r>
            <a:r>
              <a:rPr lang="en-US" sz="1600" dirty="0">
                <a:solidFill>
                  <a:srgbClr val="374151"/>
                </a:solidFill>
                <a:latin typeface="Sabon Next LT"/>
                <a:cs typeface="Sabon Next LT"/>
              </a:rPr>
              <a:t>} and I am {age} years old";</a:t>
            </a:r>
            <a:endParaRPr lang="en-US" sz="1600">
              <a:cs typeface="Sabon Next LT"/>
            </a:endParaRPr>
          </a:p>
          <a:p>
            <a:pPr lvl="1" indent="-347345"/>
            <a:endParaRPr lang="en-US" sz="1200" dirty="0">
              <a:solidFill>
                <a:srgbClr val="374151"/>
              </a:solidFill>
              <a:cs typeface="Sabon Next 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8 "   m a : c o n t e n t T y p e D e s c r i p t i o n = " C r e a t e   a   n e w   d o c u m e n t . "   m a : c o n t e n t T y p e S c o p e = " "   m a : v e r s i o n I D = " 6 0 f 5 a 4 f 2 d 2 b 0 a b a d c f 5 3 2 d 4 8 e b f 9 c b 7 1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7 d d 7 8 1 2 9 e 6 a 1 8 1 1 f 8 4 8 0 7 a d 1 1 c 6 5 1 5 3 1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t a t u s "   m i n O c c u r s = " 0 " / >  
 < x s d : e l e m e n t   r e f = " n s 2 : I m a g e "   m i n O c c u r s = " 0 " /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4 : T a x C a t c h A l l "   m i n O c c u r s = " 0 " / >  
 < x s d : e l e m e n t   r e f = " n s 2 : I m a g e T a g s T a x H T F i e l d "   m i n O c c u r s = " 0 " / >  
 < x s d : e l e m e n t   r e f = " n s 2 : M e d i a S e r v i c e L o c a t i o n "   m i n O c c u r s = " 0 " / >  
 < x s d : e l e m e n t   r e f = " n s 2 : M e d i a L e n g t h I n S e c o n d s "   m i n O c c u r s = " 0 " / >  
 < x s d : e l e m e n t   r e f = " n s 2 : B a c k g r o u n d "   m i n O c c u r s = " 0 " / >  
 < x s d : e l e m e n t   r e f = " n s 2 : M e d i a S e r v i c e S e a r c h P r o p e r t i e s "   m i n O c c u r s = " 0 " / >  
 < x s d : e l e m e n t   r e f = " n s 2 : M e d i a S e r v i c e D o c T a g s "   m i n O c c u r s = " 0 " / >  
 < x s d : e l e m e n t   r e f = " n s 2 : M e d i a S e r v i c e O b j e c t D e t e c t o r V e r s i o n s "   m i n O c c u r s = " 0 " / >  
 < x s d : e l e m e n t   r e f = " n s 2 : M e d i a S e r v i c e S y s t e m T a g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  m a : r e a d O n l y = " f a l s e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  m a : r e a d O n l y = " f a l s e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t a t u s "   m a : i n d e x = " 2 "   n i l l a b l e = " t r u e "   m a : d i s p l a y N a m e = " S t a t u s "   m a : d e f a u l t = " N o t   s t a r t e d "   m a : f o r m a t = " D r o p d o w n "   m a : i n t e r n a l N a m e = " S t a t u s "   m a : r e a d O n l y = " f a l s e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3 "   n i l l a b l e = " t r u e "   m a : d i s p l a y N a m e = " I m a g e "   m a : f o r m a t = " I m a g e "   m a : i n t e r n a l N a m e = " I m a g e "   m a : r e a d O n l y = " f a l s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h i d d e n = " t r u e "   m a : i n t e r n a l N a m e = " M e d i a S e r v i c e O C R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h i d d e n = " t r u e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h i d d e n = " t r u e "   m a : i n t e r n a l N a m e = " M e d i a S e r v i c e K e y P o i n t s "   m a : r e a d O n l y = " f a l s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L o c a t i o n "   m a : i n d e x = " 2 6 "   n i l l a b l e = " t r u e "   m a : d i s p l a y N a m e = " L o c a t i o n "   m a : h i d d e n = " t r u e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7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B a c k g r o u n d "   m a : i n d e x = " 2 8 "   n i l l a b l e = " t r u e "   m a : d i s p l a y N a m e = " B a c k g r o u n d "   m a : d e f a u l t = " 0 "   m a : f o r m a t = " D r o p d o w n "   m a : i n t e r n a l N a m e = " B a c k g r o u n d " >  
 < x s d : s i m p l e T y p e >  
 < x s d : r e s t r i c t i o n   b a s e = " d m s : B o o l e a n " / >  
 < / x s d : s i m p l e T y p e >  
 < / x s d : e l e m e n t >  
 < x s d : e l e m e n t   n a m e = " M e d i a S e r v i c e S e a r c h P r o p e r t i e s "   m a : i n d e x = " 2 9 "   n i l l a b l e = " t r u e "   m a : d i s p l a y N a m e = " M e d i a S e r v i c e S e a r c h P r o p e r t i e s "   m a : h i d d e n = " t r u e "   m a : i n t e r n a l N a m e = " M e d i a S e r v i c e S e a r c h P r o p e r t i e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D o c T a g s "   m a : i n d e x = " 3 0 "   n i l l a b l e = " t r u e "   m a : d i s p l a y N a m e = " M e d i a S e r v i c e D o c T a g s "   m a : h i d d e n = " t r u e "   m a : i n t e r n a l N a m e = " M e d i a S e r v i c e D o c T a g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b j e c t D e t e c t o r V e r s i o n s "   m a : i n d e x = " 3 1 "   n i l l a b l e = " t r u e "   m a : d i s p l a y N a m e = " M e d i a S e r v i c e O b j e c t D e t e c t o r V e r s i o n s "   m a : d e s c r i p t i o n = " "   m a : h i d d e n = " t r u e "   m a : i n d e x e d = " t r u e "   m a : i n t e r n a l N a m e = " M e d i a S e r v i c e O b j e c t D e t e c t o r V e r s i o n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S y s t e m T a g s "   m a : i n d e x = " 3 2 "   n i l l a b l e = " t r u e "   m a : d i s p l a y N a m e = " M e d i a S e r v i c e S y s t e m T a g s "   m a : h i d d e n = " t r u e "   m a : i n t e r n a l N a m e = " M e d i a S e r v i c e S y s t e m T a g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h i d d e n = " t r u e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h i d d e n = " t r u e "   m a : i n t e r n a l N a m e = " S h a r e d W i t h D e t a i l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r e a d O n l y = " f a l s e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d i s p l a y N a m e = " C o n t e n t   T y p e " / >  
 < x s d : e l e m e n t   r e f = " d c : t i t l e "   m i n O c c u r s = " 0 "   m a x O c c u r s = " 1 "   m a : i n d e x = " 1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B a c k g r o u n d   x m l n s = " 7 1 a f 3 2 4 3 - 3 d d 4 - 4 a 8 d - 8 c 0 d - d d 7 6 d a 1 f 0 2 a 5 " > f a l s e < / B a c k g r o u n d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  x s i : n i l = " t r u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Props1.xml><?xml version="1.0" encoding="utf-8"?>
<ds:datastoreItem xmlns:ds="http://schemas.openxmlformats.org/officeDocument/2006/customXml" ds:itemID="{52D6F65D-59DB-459C-812A-E954DE5F051F}">
  <ds:schemaRefs/>
</ds:datastoreItem>
</file>

<file path=customXml/itemProps2.xml><?xml version="1.0" encoding="utf-8"?>
<ds:datastoreItem xmlns:ds="http://schemas.openxmlformats.org/officeDocument/2006/customXml" ds:itemID="{5117FA41-AE03-4A0A-A9B0-817CABD09473}">
  <ds:schemaRefs/>
</ds:datastoreItem>
</file>

<file path=customXml/itemProps3.xml><?xml version="1.0" encoding="utf-8"?>
<ds:datastoreItem xmlns:ds="http://schemas.openxmlformats.org/officeDocument/2006/customXml" ds:itemID="{A4D542F6-3184-4387-BE39-8DA735EB550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5779</Words>
  <Application>WPS Presentation</Application>
  <PresentationFormat>Widescreen</PresentationFormat>
  <Paragraphs>171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SimSun</vt:lpstr>
      <vt:lpstr>Wingdings</vt:lpstr>
      <vt:lpstr>Sabon Next LT</vt:lpstr>
      <vt:lpstr>Segoe Print</vt:lpstr>
      <vt:lpstr>Calibri</vt:lpstr>
      <vt:lpstr>Arial</vt:lpstr>
      <vt:lpstr>Arial Black</vt:lpstr>
      <vt:lpstr>Consolas</vt:lpstr>
      <vt:lpstr>Microsoft YaHei</vt:lpstr>
      <vt:lpstr>Arial Unicode MS</vt:lpstr>
      <vt:lpstr>Sabon Next LT</vt:lpstr>
      <vt:lpstr>Arial Black</vt:lpstr>
      <vt:lpstr>Custom</vt:lpstr>
      <vt:lpstr>1_Custom</vt:lpstr>
      <vt:lpstr>.Net TraiNING</vt:lpstr>
      <vt:lpstr>AGENDA</vt:lpstr>
      <vt:lpstr>Dates (DateTime, TimeOnly, DateOnly):</vt:lpstr>
      <vt:lpstr>Dates Functions </vt:lpstr>
      <vt:lpstr>Array / List </vt:lpstr>
      <vt:lpstr>Array Example and Functions </vt:lpstr>
      <vt:lpstr>List Example and Functions </vt:lpstr>
      <vt:lpstr>Enum</vt:lpstr>
      <vt:lpstr>Strings</vt:lpstr>
      <vt:lpstr>String Functions </vt:lpstr>
      <vt:lpstr>PowerPoint 演示文稿</vt:lpstr>
      <vt:lpstr>PowerPoint 演示文稿</vt:lpstr>
      <vt:lpstr>Strings</vt:lpstr>
      <vt:lpstr>Sample Code </vt:lpstr>
      <vt:lpstr>Switch CAse</vt:lpstr>
      <vt:lpstr>THANK YOU </vt:lpstr>
      <vt:lpstr>For Loop and For Each Loop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GauravPekhale</cp:lastModifiedBy>
  <cp:revision>306</cp:revision>
  <dcterms:created xsi:type="dcterms:W3CDTF">2023-10-27T04:14:00Z</dcterms:created>
  <dcterms:modified xsi:type="dcterms:W3CDTF">2023-11-08T11:35:11Z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5F3A32310D0D4D7686F2FB1B5791E559_12</vt:lpwstr>
  </property>
  <property fmtid="{D5CDD505-2E9C-101B-9397-08002B2CF9AE}" pid="5" name="KSOProductBuildVer">
    <vt:lpwstr>1033-12.2.0.13266</vt:lpwstr>
  </property>
</Properties>
</file>